
<file path=[Content_Types].xml><?xml version="1.0" encoding="utf-8"?>
<Types xmlns="http://schemas.openxmlformats.org/package/2006/content-types">
  <Default Extension="bin" ContentType="application/vnd.ms-office.activeX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activeX/activeX1.xml" ContentType="application/vnd.ms-office.activeX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sldIdLst>
    <p:sldId id="256" r:id="rId2"/>
    <p:sldId id="257" r:id="rId3"/>
    <p:sldId id="282" r:id="rId4"/>
    <p:sldId id="283" r:id="rId5"/>
    <p:sldId id="284" r:id="rId6"/>
    <p:sldId id="285" r:id="rId7"/>
    <p:sldId id="258" r:id="rId8"/>
    <p:sldId id="259" r:id="rId9"/>
    <p:sldId id="260" r:id="rId10"/>
    <p:sldId id="279" r:id="rId11"/>
    <p:sldId id="262" r:id="rId12"/>
    <p:sldId id="286" r:id="rId13"/>
    <p:sldId id="264" r:id="rId14"/>
    <p:sldId id="265" r:id="rId15"/>
    <p:sldId id="268" r:id="rId16"/>
    <p:sldId id="273" r:id="rId17"/>
    <p:sldId id="274" r:id="rId18"/>
    <p:sldId id="275" r:id="rId19"/>
    <p:sldId id="276" r:id="rId20"/>
    <p:sldId id="277" r:id="rId21"/>
    <p:sldId id="278" r:id="rId22"/>
    <p:sldId id="280" r:id="rId23"/>
    <p:sldId id="281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9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10FD7FEE-875F-11D6-83D2-525400E80BD5}" ax:persistence="persistStorage" r:id="rId1"/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ABA10E0C-BED6-FBCE-D34F-28C035F2D755}"/>
              </a:ext>
            </a:extLst>
          </p:cNvPr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64AA108B-BA6A-D2C3-F9DB-76313307B4D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830 w 5740"/>
                <a:gd name="T1" fmla="*/ 33 h 4316"/>
                <a:gd name="T2" fmla="*/ 0 w 5740"/>
                <a:gd name="T3" fmla="*/ 33 h 4316"/>
                <a:gd name="T4" fmla="*/ 0 w 5740"/>
                <a:gd name="T5" fmla="*/ 0 h 4316"/>
                <a:gd name="T6" fmla="*/ 5830 w 5740"/>
                <a:gd name="T7" fmla="*/ 0 h 4316"/>
                <a:gd name="T8" fmla="*/ 5830 w 5740"/>
                <a:gd name="T9" fmla="*/ 33 h 4316"/>
                <a:gd name="T10" fmla="*/ 5830 w 5740"/>
                <a:gd name="T11" fmla="*/ 33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482D39AC-D4D8-B6E7-6579-29D72B1FB05F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12377" name="Oval 5">
                <a:extLst>
                  <a:ext uri="{FF2B5EF4-FFF2-40B4-BE49-F238E27FC236}">
                    <a16:creationId xmlns:a16="http://schemas.microsoft.com/office/drawing/2014/main" id="{7A784193-A927-225F-A0E3-7591796F05AD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378" name="Oval 6">
                <a:extLst>
                  <a:ext uri="{FF2B5EF4-FFF2-40B4-BE49-F238E27FC236}">
                    <a16:creationId xmlns:a16="http://schemas.microsoft.com/office/drawing/2014/main" id="{369C6AD3-6617-7EE0-0C21-A7BD4EBD763D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379" name="Oval 7">
                <a:extLst>
                  <a:ext uri="{FF2B5EF4-FFF2-40B4-BE49-F238E27FC236}">
                    <a16:creationId xmlns:a16="http://schemas.microsoft.com/office/drawing/2014/main" id="{F69961E7-8404-62B7-295F-05CD73CBA76A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380" name="Oval 8">
                <a:extLst>
                  <a:ext uri="{FF2B5EF4-FFF2-40B4-BE49-F238E27FC236}">
                    <a16:creationId xmlns:a16="http://schemas.microsoft.com/office/drawing/2014/main" id="{0EC5323B-7DDD-9F66-F91C-2AA88F972B79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381" name="Oval 9">
                <a:extLst>
                  <a:ext uri="{FF2B5EF4-FFF2-40B4-BE49-F238E27FC236}">
                    <a16:creationId xmlns:a16="http://schemas.microsoft.com/office/drawing/2014/main" id="{07051598-501D-5F91-FEF6-F8A65B3CB896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382" name="Freeform 10">
                <a:extLst>
                  <a:ext uri="{FF2B5EF4-FFF2-40B4-BE49-F238E27FC236}">
                    <a16:creationId xmlns:a16="http://schemas.microsoft.com/office/drawing/2014/main" id="{C8995B21-3F96-D3DD-0A2E-ABAD00D54B5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383" name="Freeform 11">
                <a:extLst>
                  <a:ext uri="{FF2B5EF4-FFF2-40B4-BE49-F238E27FC236}">
                    <a16:creationId xmlns:a16="http://schemas.microsoft.com/office/drawing/2014/main" id="{126E6C6A-FFD1-6046-50B3-FB4A6D4E918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384" name="Freeform 12">
                <a:extLst>
                  <a:ext uri="{FF2B5EF4-FFF2-40B4-BE49-F238E27FC236}">
                    <a16:creationId xmlns:a16="http://schemas.microsoft.com/office/drawing/2014/main" id="{41A9A63F-CB78-ED79-5226-8041CE1B880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385" name="Freeform 13">
                <a:extLst>
                  <a:ext uri="{FF2B5EF4-FFF2-40B4-BE49-F238E27FC236}">
                    <a16:creationId xmlns:a16="http://schemas.microsoft.com/office/drawing/2014/main" id="{BB9161EB-AB2B-FFE0-398E-06AC2C7D2AA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386" name="Freeform 14">
                <a:extLst>
                  <a:ext uri="{FF2B5EF4-FFF2-40B4-BE49-F238E27FC236}">
                    <a16:creationId xmlns:a16="http://schemas.microsoft.com/office/drawing/2014/main" id="{0615C170-BFF3-19E8-9E5E-9E807319837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387" name="Oval 15">
                <a:extLst>
                  <a:ext uri="{FF2B5EF4-FFF2-40B4-BE49-F238E27FC236}">
                    <a16:creationId xmlns:a16="http://schemas.microsoft.com/office/drawing/2014/main" id="{D358D685-A01B-3787-9CC4-D761BD43006B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5" name="Group 16">
              <a:extLst>
                <a:ext uri="{FF2B5EF4-FFF2-40B4-BE49-F238E27FC236}">
                  <a16:creationId xmlns:a16="http://schemas.microsoft.com/office/drawing/2014/main" id="{FC60304D-0E46-B64D-FC4A-D7DC43832FBC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12359" name="Oval 17">
                <a:extLst>
                  <a:ext uri="{FF2B5EF4-FFF2-40B4-BE49-F238E27FC236}">
                    <a16:creationId xmlns:a16="http://schemas.microsoft.com/office/drawing/2014/main" id="{1E9F1FBE-791C-F64D-82E1-D36358C272A2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360" name="Oval 18">
                <a:extLst>
                  <a:ext uri="{FF2B5EF4-FFF2-40B4-BE49-F238E27FC236}">
                    <a16:creationId xmlns:a16="http://schemas.microsoft.com/office/drawing/2014/main" id="{C8EFAB1F-A985-1498-9370-DB47465E14B7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361" name="Oval 19">
                <a:extLst>
                  <a:ext uri="{FF2B5EF4-FFF2-40B4-BE49-F238E27FC236}">
                    <a16:creationId xmlns:a16="http://schemas.microsoft.com/office/drawing/2014/main" id="{D232ACD8-A001-0803-C342-4C7756C5DA01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362" name="Oval 20">
                <a:extLst>
                  <a:ext uri="{FF2B5EF4-FFF2-40B4-BE49-F238E27FC236}">
                    <a16:creationId xmlns:a16="http://schemas.microsoft.com/office/drawing/2014/main" id="{9ABFB38C-F721-388C-2791-1754E1D8B85B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363" name="Oval 21">
                <a:extLst>
                  <a:ext uri="{FF2B5EF4-FFF2-40B4-BE49-F238E27FC236}">
                    <a16:creationId xmlns:a16="http://schemas.microsoft.com/office/drawing/2014/main" id="{27C927AD-354A-1C3E-00A1-C74919315FB9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364" name="Oval 22">
                <a:extLst>
                  <a:ext uri="{FF2B5EF4-FFF2-40B4-BE49-F238E27FC236}">
                    <a16:creationId xmlns:a16="http://schemas.microsoft.com/office/drawing/2014/main" id="{302203CA-F400-E974-EDB0-66E6A32BD6B3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365" name="Oval 23">
                <a:extLst>
                  <a:ext uri="{FF2B5EF4-FFF2-40B4-BE49-F238E27FC236}">
                    <a16:creationId xmlns:a16="http://schemas.microsoft.com/office/drawing/2014/main" id="{94A3ED01-4343-C544-39DF-970922BD6DCD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366" name="Oval 24">
                <a:extLst>
                  <a:ext uri="{FF2B5EF4-FFF2-40B4-BE49-F238E27FC236}">
                    <a16:creationId xmlns:a16="http://schemas.microsoft.com/office/drawing/2014/main" id="{CA166FE9-3AA8-5405-2005-C3212EED966B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367" name="Freeform 25">
                <a:extLst>
                  <a:ext uri="{FF2B5EF4-FFF2-40B4-BE49-F238E27FC236}">
                    <a16:creationId xmlns:a16="http://schemas.microsoft.com/office/drawing/2014/main" id="{72820D76-B002-1112-F125-737B0D92B9B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368" name="Freeform 26">
                <a:extLst>
                  <a:ext uri="{FF2B5EF4-FFF2-40B4-BE49-F238E27FC236}">
                    <a16:creationId xmlns:a16="http://schemas.microsoft.com/office/drawing/2014/main" id="{021E977D-9769-D7D9-44C5-AFC5F58F333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369" name="Freeform 27">
                <a:extLst>
                  <a:ext uri="{FF2B5EF4-FFF2-40B4-BE49-F238E27FC236}">
                    <a16:creationId xmlns:a16="http://schemas.microsoft.com/office/drawing/2014/main" id="{03525B72-308F-FD04-9FD6-D1C1818DAEF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370" name="Freeform 28">
                <a:extLst>
                  <a:ext uri="{FF2B5EF4-FFF2-40B4-BE49-F238E27FC236}">
                    <a16:creationId xmlns:a16="http://schemas.microsoft.com/office/drawing/2014/main" id="{808F6892-CAED-07C4-2FD1-92B3EE14ECA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371" name="Freeform 29">
                <a:extLst>
                  <a:ext uri="{FF2B5EF4-FFF2-40B4-BE49-F238E27FC236}">
                    <a16:creationId xmlns:a16="http://schemas.microsoft.com/office/drawing/2014/main" id="{05B1EC35-27B7-AECB-3211-EEDF8F46587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72" name="Freeform 30">
                <a:extLst>
                  <a:ext uri="{FF2B5EF4-FFF2-40B4-BE49-F238E27FC236}">
                    <a16:creationId xmlns:a16="http://schemas.microsoft.com/office/drawing/2014/main" id="{1C632653-7EE4-6018-3FCD-13B9DAF2BB2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73" name="Freeform 31">
                <a:extLst>
                  <a:ext uri="{FF2B5EF4-FFF2-40B4-BE49-F238E27FC236}">
                    <a16:creationId xmlns:a16="http://schemas.microsoft.com/office/drawing/2014/main" id="{97D5E2D8-7FC8-E3E2-7027-D7897C00C1C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374" name="Freeform 32">
                <a:extLst>
                  <a:ext uri="{FF2B5EF4-FFF2-40B4-BE49-F238E27FC236}">
                    <a16:creationId xmlns:a16="http://schemas.microsoft.com/office/drawing/2014/main" id="{46B4F6DF-9CE2-EB79-C78A-08D50A9DAFB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375" name="Freeform 33">
                <a:extLst>
                  <a:ext uri="{FF2B5EF4-FFF2-40B4-BE49-F238E27FC236}">
                    <a16:creationId xmlns:a16="http://schemas.microsoft.com/office/drawing/2014/main" id="{EABF4D63-D0B4-F925-5003-37756F48EA9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376" name="Freeform 34">
                <a:extLst>
                  <a:ext uri="{FF2B5EF4-FFF2-40B4-BE49-F238E27FC236}">
                    <a16:creationId xmlns:a16="http://schemas.microsoft.com/office/drawing/2014/main" id="{28EA53D4-05D5-1DC0-DCB6-124C99AED04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6" name="Group 35">
              <a:extLst>
                <a:ext uri="{FF2B5EF4-FFF2-40B4-BE49-F238E27FC236}">
                  <a16:creationId xmlns:a16="http://schemas.microsoft.com/office/drawing/2014/main" id="{7CC1BE65-E997-8DBC-BC71-9B86B0A918A8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0" name="Freeform 36">
                <a:extLst>
                  <a:ext uri="{FF2B5EF4-FFF2-40B4-BE49-F238E27FC236}">
                    <a16:creationId xmlns:a16="http://schemas.microsoft.com/office/drawing/2014/main" id="{1E54B27F-3CE7-66D4-76D9-A3CBDA704BAA}"/>
                  </a:ext>
                </a:extLst>
              </p:cNvPr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1" name="Freeform 37">
                <a:extLst>
                  <a:ext uri="{FF2B5EF4-FFF2-40B4-BE49-F238E27FC236}">
                    <a16:creationId xmlns:a16="http://schemas.microsoft.com/office/drawing/2014/main" id="{2C5DDCD9-0177-B302-43E6-DBFE864A465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" name="Freeform 38">
                <a:extLst>
                  <a:ext uri="{FF2B5EF4-FFF2-40B4-BE49-F238E27FC236}">
                    <a16:creationId xmlns:a16="http://schemas.microsoft.com/office/drawing/2014/main" id="{D11DC9B0-A5A3-3DA6-040D-DEE7DE88EA3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3" name="Freeform 39">
                <a:extLst>
                  <a:ext uri="{FF2B5EF4-FFF2-40B4-BE49-F238E27FC236}">
                    <a16:creationId xmlns:a16="http://schemas.microsoft.com/office/drawing/2014/main" id="{00DCDAA5-9BE3-4702-01FB-919F4A75BB3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4" name="Freeform 40">
                <a:extLst>
                  <a:ext uri="{FF2B5EF4-FFF2-40B4-BE49-F238E27FC236}">
                    <a16:creationId xmlns:a16="http://schemas.microsoft.com/office/drawing/2014/main" id="{2508687A-E6CB-8D43-FADB-904E539390A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" name="Freeform 41">
                <a:extLst>
                  <a:ext uri="{FF2B5EF4-FFF2-40B4-BE49-F238E27FC236}">
                    <a16:creationId xmlns:a16="http://schemas.microsoft.com/office/drawing/2014/main" id="{C5C09B11-1F3D-BA01-C6DF-588DCC182A9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" name="Freeform 42">
                <a:extLst>
                  <a:ext uri="{FF2B5EF4-FFF2-40B4-BE49-F238E27FC236}">
                    <a16:creationId xmlns:a16="http://schemas.microsoft.com/office/drawing/2014/main" id="{6E4C0B1B-1E28-AA30-1B19-D94FAD04949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" name="Freeform 43">
                <a:extLst>
                  <a:ext uri="{FF2B5EF4-FFF2-40B4-BE49-F238E27FC236}">
                    <a16:creationId xmlns:a16="http://schemas.microsoft.com/office/drawing/2014/main" id="{6CDBECA1-6C19-F30F-85DD-57E75E12181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" name="Freeform 44">
                <a:extLst>
                  <a:ext uri="{FF2B5EF4-FFF2-40B4-BE49-F238E27FC236}">
                    <a16:creationId xmlns:a16="http://schemas.microsoft.com/office/drawing/2014/main" id="{32F7ECDA-6E1D-81D0-590A-B573F34C999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9" name="Freeform 45">
                <a:extLst>
                  <a:ext uri="{FF2B5EF4-FFF2-40B4-BE49-F238E27FC236}">
                    <a16:creationId xmlns:a16="http://schemas.microsoft.com/office/drawing/2014/main" id="{B2C70EB3-9544-EDF6-D5CD-E1E3FE16E54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" name="Freeform 46">
                <a:extLst>
                  <a:ext uri="{FF2B5EF4-FFF2-40B4-BE49-F238E27FC236}">
                    <a16:creationId xmlns:a16="http://schemas.microsoft.com/office/drawing/2014/main" id="{EEE521ED-A7AD-B41E-E71B-71E68F23822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" name="Oval 47">
                <a:extLst>
                  <a:ext uri="{FF2B5EF4-FFF2-40B4-BE49-F238E27FC236}">
                    <a16:creationId xmlns:a16="http://schemas.microsoft.com/office/drawing/2014/main" id="{B55ECADC-2B46-162B-48A1-143E636A40B9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352" name="Oval 48">
                <a:extLst>
                  <a:ext uri="{FF2B5EF4-FFF2-40B4-BE49-F238E27FC236}">
                    <a16:creationId xmlns:a16="http://schemas.microsoft.com/office/drawing/2014/main" id="{41A3B44D-8B3C-D004-CBF3-7AF6F6D68F4F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353" name="Oval 49">
                <a:extLst>
                  <a:ext uri="{FF2B5EF4-FFF2-40B4-BE49-F238E27FC236}">
                    <a16:creationId xmlns:a16="http://schemas.microsoft.com/office/drawing/2014/main" id="{63F1EE5A-01E5-980A-D568-FFAFEB6CDEA0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356" name="Oval 50">
                <a:extLst>
                  <a:ext uri="{FF2B5EF4-FFF2-40B4-BE49-F238E27FC236}">
                    <a16:creationId xmlns:a16="http://schemas.microsoft.com/office/drawing/2014/main" id="{8B857741-1431-2ACD-59C0-2AA7CC3D30B4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357" name="Oval 51">
                <a:extLst>
                  <a:ext uri="{FF2B5EF4-FFF2-40B4-BE49-F238E27FC236}">
                    <a16:creationId xmlns:a16="http://schemas.microsoft.com/office/drawing/2014/main" id="{CCE3CFC5-A180-1F4B-8327-43FD79935ED7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358" name="Oval 52">
                <a:extLst>
                  <a:ext uri="{FF2B5EF4-FFF2-40B4-BE49-F238E27FC236}">
                    <a16:creationId xmlns:a16="http://schemas.microsoft.com/office/drawing/2014/main" id="{DF5E2F44-0F0D-875C-89DF-145B1EFBD44C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7" name="Group 53">
              <a:extLst>
                <a:ext uri="{FF2B5EF4-FFF2-40B4-BE49-F238E27FC236}">
                  <a16:creationId xmlns:a16="http://schemas.microsoft.com/office/drawing/2014/main" id="{3514F246-40C5-E86B-768E-883212A288D8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8" name="Freeform 54">
                <a:extLst>
                  <a:ext uri="{FF2B5EF4-FFF2-40B4-BE49-F238E27FC236}">
                    <a16:creationId xmlns:a16="http://schemas.microsoft.com/office/drawing/2014/main" id="{7D015557-FD34-C10D-5588-40746823B63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14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14 w 382"/>
                  <a:gd name="T19" fmla="*/ 96 h 96"/>
                  <a:gd name="T20" fmla="*/ 268 w 382"/>
                  <a:gd name="T21" fmla="*/ 90 h 96"/>
                  <a:gd name="T22" fmla="*/ 316 w 382"/>
                  <a:gd name="T23" fmla="*/ 84 h 96"/>
                  <a:gd name="T24" fmla="*/ 357 w 382"/>
                  <a:gd name="T25" fmla="*/ 66 h 96"/>
                  <a:gd name="T26" fmla="*/ 387 w 382"/>
                  <a:gd name="T27" fmla="*/ 42 h 96"/>
                  <a:gd name="T28" fmla="*/ 381 w 382"/>
                  <a:gd name="T29" fmla="*/ 42 h 96"/>
                  <a:gd name="T30" fmla="*/ 351 w 382"/>
                  <a:gd name="T31" fmla="*/ 66 h 96"/>
                  <a:gd name="T32" fmla="*/ 310 w 382"/>
                  <a:gd name="T33" fmla="*/ 78 h 96"/>
                  <a:gd name="T34" fmla="*/ 268 w 382"/>
                  <a:gd name="T35" fmla="*/ 90 h 96"/>
                  <a:gd name="T36" fmla="*/ 214 w 382"/>
                  <a:gd name="T37" fmla="*/ 96 h 96"/>
                  <a:gd name="T38" fmla="*/ 214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" name="Freeform 55">
                <a:extLst>
                  <a:ext uri="{FF2B5EF4-FFF2-40B4-BE49-F238E27FC236}">
                    <a16:creationId xmlns:a16="http://schemas.microsoft.com/office/drawing/2014/main" id="{445DC340-3092-E02E-E528-517B2475A80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" name="Freeform 56">
                <a:extLst>
                  <a:ext uri="{FF2B5EF4-FFF2-40B4-BE49-F238E27FC236}">
                    <a16:creationId xmlns:a16="http://schemas.microsoft.com/office/drawing/2014/main" id="{F56866DA-C118-855A-406A-F91ABB30856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" name="Freeform 57">
                <a:extLst>
                  <a:ext uri="{FF2B5EF4-FFF2-40B4-BE49-F238E27FC236}">
                    <a16:creationId xmlns:a16="http://schemas.microsoft.com/office/drawing/2014/main" id="{9A747461-536F-30B2-0C72-378533E8BB7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" name="Freeform 58">
                <a:extLst>
                  <a:ext uri="{FF2B5EF4-FFF2-40B4-BE49-F238E27FC236}">
                    <a16:creationId xmlns:a16="http://schemas.microsoft.com/office/drawing/2014/main" id="{A0971F7E-6703-AA82-7C21-208F0E0EB4F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" name="Freeform 59">
                <a:extLst>
                  <a:ext uri="{FF2B5EF4-FFF2-40B4-BE49-F238E27FC236}">
                    <a16:creationId xmlns:a16="http://schemas.microsoft.com/office/drawing/2014/main" id="{43B9E9D8-41A1-3F74-C881-C0556FD89DB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24 w 185"/>
                  <a:gd name="T5" fmla="*/ 36 h 210"/>
                  <a:gd name="T6" fmla="*/ 160 w 185"/>
                  <a:gd name="T7" fmla="*/ 72 h 210"/>
                  <a:gd name="T8" fmla="*/ 166 w 185"/>
                  <a:gd name="T9" fmla="*/ 90 h 210"/>
                  <a:gd name="T10" fmla="*/ 172 w 185"/>
                  <a:gd name="T11" fmla="*/ 114 h 210"/>
                  <a:gd name="T12" fmla="*/ 166 w 185"/>
                  <a:gd name="T13" fmla="*/ 138 h 210"/>
                  <a:gd name="T14" fmla="*/ 154 w 185"/>
                  <a:gd name="T15" fmla="*/ 162 h 210"/>
                  <a:gd name="T16" fmla="*/ 124 w 185"/>
                  <a:gd name="T17" fmla="*/ 180 h 210"/>
                  <a:gd name="T18" fmla="*/ 90 w 185"/>
                  <a:gd name="T19" fmla="*/ 198 h 210"/>
                  <a:gd name="T20" fmla="*/ 101 w 185"/>
                  <a:gd name="T21" fmla="*/ 210 h 210"/>
                  <a:gd name="T22" fmla="*/ 136 w 185"/>
                  <a:gd name="T23" fmla="*/ 192 h 210"/>
                  <a:gd name="T24" fmla="*/ 166 w 185"/>
                  <a:gd name="T25" fmla="*/ 168 h 210"/>
                  <a:gd name="T26" fmla="*/ 184 w 185"/>
                  <a:gd name="T27" fmla="*/ 144 h 210"/>
                  <a:gd name="T28" fmla="*/ 190 w 185"/>
                  <a:gd name="T29" fmla="*/ 114 h 210"/>
                  <a:gd name="T30" fmla="*/ 184 w 185"/>
                  <a:gd name="T31" fmla="*/ 90 h 210"/>
                  <a:gd name="T32" fmla="*/ 178 w 185"/>
                  <a:gd name="T33" fmla="*/ 66 h 210"/>
                  <a:gd name="T34" fmla="*/ 160 w 185"/>
                  <a:gd name="T35" fmla="*/ 48 h 210"/>
                  <a:gd name="T36" fmla="*/ 136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" name="Freeform 60">
                <a:extLst>
                  <a:ext uri="{FF2B5EF4-FFF2-40B4-BE49-F238E27FC236}">
                    <a16:creationId xmlns:a16="http://schemas.microsoft.com/office/drawing/2014/main" id="{D9396DEE-BC53-D83D-601E-C5F340A544BA}"/>
                  </a:ext>
                </a:extLst>
              </p:cNvPr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5" name="Group 61">
                <a:extLst>
                  <a:ext uri="{FF2B5EF4-FFF2-40B4-BE49-F238E27FC236}">
                    <a16:creationId xmlns:a16="http://schemas.microsoft.com/office/drawing/2014/main" id="{CC0B2BB8-A6D1-9E2D-A014-BADC4738309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6" name="Oval 62">
                  <a:extLst>
                    <a:ext uri="{FF2B5EF4-FFF2-40B4-BE49-F238E27FC236}">
                      <a16:creationId xmlns:a16="http://schemas.microsoft.com/office/drawing/2014/main" id="{5459B8FF-830E-7789-6C46-8FDF6A177FF3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ru-RU" altLang="ru-RU"/>
                </a:p>
              </p:txBody>
            </p:sp>
            <p:sp>
              <p:nvSpPr>
                <p:cNvPr id="17" name="Oval 63">
                  <a:extLst>
                    <a:ext uri="{FF2B5EF4-FFF2-40B4-BE49-F238E27FC236}">
                      <a16:creationId xmlns:a16="http://schemas.microsoft.com/office/drawing/2014/main" id="{80FB7385-C6E9-E154-F991-4CD5882E148C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ru-RU" altLang="ru-RU"/>
                </a:p>
              </p:txBody>
            </p:sp>
            <p:sp>
              <p:nvSpPr>
                <p:cNvPr id="18" name="Oval 64">
                  <a:extLst>
                    <a:ext uri="{FF2B5EF4-FFF2-40B4-BE49-F238E27FC236}">
                      <a16:creationId xmlns:a16="http://schemas.microsoft.com/office/drawing/2014/main" id="{7096D712-4352-23F7-65F6-FEC0BEF6BF44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ru-RU" altLang="ru-RU"/>
                </a:p>
              </p:txBody>
            </p:sp>
            <p:sp>
              <p:nvSpPr>
                <p:cNvPr id="19" name="Oval 65">
                  <a:extLst>
                    <a:ext uri="{FF2B5EF4-FFF2-40B4-BE49-F238E27FC236}">
                      <a16:creationId xmlns:a16="http://schemas.microsoft.com/office/drawing/2014/main" id="{EDF1ABD0-2B0F-E0D6-A1DA-E7CB154D0BDC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ru-RU" altLang="ru-RU"/>
                </a:p>
              </p:txBody>
            </p:sp>
          </p:grpSp>
        </p:grpSp>
      </p:grpSp>
      <p:sp>
        <p:nvSpPr>
          <p:cNvPr id="12354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2355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2388" name="Rectangle 68">
            <a:extLst>
              <a:ext uri="{FF2B5EF4-FFF2-40B4-BE49-F238E27FC236}">
                <a16:creationId xmlns:a16="http://schemas.microsoft.com/office/drawing/2014/main" id="{392C93EF-5958-CEF0-513D-3754A8690F0C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389" name="Rectangle 69">
            <a:extLst>
              <a:ext uri="{FF2B5EF4-FFF2-40B4-BE49-F238E27FC236}">
                <a16:creationId xmlns:a16="http://schemas.microsoft.com/office/drawing/2014/main" id="{D8955873-6143-4DD0-041E-37BF5999032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390" name="Rectangle 70">
            <a:extLst>
              <a:ext uri="{FF2B5EF4-FFF2-40B4-BE49-F238E27FC236}">
                <a16:creationId xmlns:a16="http://schemas.microsoft.com/office/drawing/2014/main" id="{D618A7BD-9E8F-DAEC-DACA-A832C8ED66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F2BFB125-0E7A-48CE-A33F-6E5CD7EEFF6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01574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69">
            <a:extLst>
              <a:ext uri="{FF2B5EF4-FFF2-40B4-BE49-F238E27FC236}">
                <a16:creationId xmlns:a16="http://schemas.microsoft.com/office/drawing/2014/main" id="{753D9A2C-F962-EF15-8C5D-69E78EEAB91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>
            <a:extLst>
              <a:ext uri="{FF2B5EF4-FFF2-40B4-BE49-F238E27FC236}">
                <a16:creationId xmlns:a16="http://schemas.microsoft.com/office/drawing/2014/main" id="{3EF82DF0-6E49-47FE-CFB2-E34777A791F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>
            <a:extLst>
              <a:ext uri="{FF2B5EF4-FFF2-40B4-BE49-F238E27FC236}">
                <a16:creationId xmlns:a16="http://schemas.microsoft.com/office/drawing/2014/main" id="{230CC5D3-BC8B-12A4-4833-BDDE09195F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FABD5E-5E38-4139-AD1C-30782EFC0A9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51786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69">
            <a:extLst>
              <a:ext uri="{FF2B5EF4-FFF2-40B4-BE49-F238E27FC236}">
                <a16:creationId xmlns:a16="http://schemas.microsoft.com/office/drawing/2014/main" id="{5A5AF7CC-BB28-993B-04AD-D988C137CC3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>
            <a:extLst>
              <a:ext uri="{FF2B5EF4-FFF2-40B4-BE49-F238E27FC236}">
                <a16:creationId xmlns:a16="http://schemas.microsoft.com/office/drawing/2014/main" id="{052A039B-F20F-764F-36FF-196511CC760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>
            <a:extLst>
              <a:ext uri="{FF2B5EF4-FFF2-40B4-BE49-F238E27FC236}">
                <a16:creationId xmlns:a16="http://schemas.microsoft.com/office/drawing/2014/main" id="{AE459B05-5976-29D0-E4BA-CB29993F0D0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9C1F3D-6685-4291-809F-DE78E26277A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717748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69">
            <a:extLst>
              <a:ext uri="{FF2B5EF4-FFF2-40B4-BE49-F238E27FC236}">
                <a16:creationId xmlns:a16="http://schemas.microsoft.com/office/drawing/2014/main" id="{6242C403-14ED-0E65-0670-F49CB4E02F1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0">
            <a:extLst>
              <a:ext uri="{FF2B5EF4-FFF2-40B4-BE49-F238E27FC236}">
                <a16:creationId xmlns:a16="http://schemas.microsoft.com/office/drawing/2014/main" id="{62F468E7-7FAA-CE85-A788-7EA8E3EB93C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1">
            <a:extLst>
              <a:ext uri="{FF2B5EF4-FFF2-40B4-BE49-F238E27FC236}">
                <a16:creationId xmlns:a16="http://schemas.microsoft.com/office/drawing/2014/main" id="{9BB17D55-ECBC-5B6A-2654-593E28A883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33C59F-0A8A-4283-AAC0-5BC7048F563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26054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69">
            <a:extLst>
              <a:ext uri="{FF2B5EF4-FFF2-40B4-BE49-F238E27FC236}">
                <a16:creationId xmlns:a16="http://schemas.microsoft.com/office/drawing/2014/main" id="{391099F3-B2FA-1C90-E779-D9124512F4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>
            <a:extLst>
              <a:ext uri="{FF2B5EF4-FFF2-40B4-BE49-F238E27FC236}">
                <a16:creationId xmlns:a16="http://schemas.microsoft.com/office/drawing/2014/main" id="{A097EAC0-0438-6187-28E6-CF5454AE989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>
            <a:extLst>
              <a:ext uri="{FF2B5EF4-FFF2-40B4-BE49-F238E27FC236}">
                <a16:creationId xmlns:a16="http://schemas.microsoft.com/office/drawing/2014/main" id="{649B4E7F-CCE8-4782-A5B4-656C8F182A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0E4960-7360-4717-A299-94526EC1532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55308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69">
            <a:extLst>
              <a:ext uri="{FF2B5EF4-FFF2-40B4-BE49-F238E27FC236}">
                <a16:creationId xmlns:a16="http://schemas.microsoft.com/office/drawing/2014/main" id="{13E9342A-1065-982E-618C-B26D41069B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>
            <a:extLst>
              <a:ext uri="{FF2B5EF4-FFF2-40B4-BE49-F238E27FC236}">
                <a16:creationId xmlns:a16="http://schemas.microsoft.com/office/drawing/2014/main" id="{98759754-595A-630E-E8D2-B088ADFDDE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>
            <a:extLst>
              <a:ext uri="{FF2B5EF4-FFF2-40B4-BE49-F238E27FC236}">
                <a16:creationId xmlns:a16="http://schemas.microsoft.com/office/drawing/2014/main" id="{686B801A-F366-BE9C-2793-4AD069221B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923970-6C7D-4E29-BDD3-531DDFD6B10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47090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69">
            <a:extLst>
              <a:ext uri="{FF2B5EF4-FFF2-40B4-BE49-F238E27FC236}">
                <a16:creationId xmlns:a16="http://schemas.microsoft.com/office/drawing/2014/main" id="{6AAE56FD-65C0-376E-0CBD-BC1B925758A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>
            <a:extLst>
              <a:ext uri="{FF2B5EF4-FFF2-40B4-BE49-F238E27FC236}">
                <a16:creationId xmlns:a16="http://schemas.microsoft.com/office/drawing/2014/main" id="{D53E773F-81D4-3191-BD66-47F9DE5EAC2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>
            <a:extLst>
              <a:ext uri="{FF2B5EF4-FFF2-40B4-BE49-F238E27FC236}">
                <a16:creationId xmlns:a16="http://schemas.microsoft.com/office/drawing/2014/main" id="{194B51EA-6CDE-B2D5-C77D-1E39A746D1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3582F7-F78F-4ACD-AAA7-E657D60A343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74746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69">
            <a:extLst>
              <a:ext uri="{FF2B5EF4-FFF2-40B4-BE49-F238E27FC236}">
                <a16:creationId xmlns:a16="http://schemas.microsoft.com/office/drawing/2014/main" id="{AEB58CF6-1B1A-8A0D-E39B-F247CA1FA41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0">
            <a:extLst>
              <a:ext uri="{FF2B5EF4-FFF2-40B4-BE49-F238E27FC236}">
                <a16:creationId xmlns:a16="http://schemas.microsoft.com/office/drawing/2014/main" id="{76E31F90-9908-754A-3509-E8454DE49ED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1">
            <a:extLst>
              <a:ext uri="{FF2B5EF4-FFF2-40B4-BE49-F238E27FC236}">
                <a16:creationId xmlns:a16="http://schemas.microsoft.com/office/drawing/2014/main" id="{40D0720F-8A2B-5D3D-4CC0-691397779E5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94CF89-2698-4B96-830D-2CACD4EF687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82868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69">
            <a:extLst>
              <a:ext uri="{FF2B5EF4-FFF2-40B4-BE49-F238E27FC236}">
                <a16:creationId xmlns:a16="http://schemas.microsoft.com/office/drawing/2014/main" id="{51AEDB81-EEDA-6B81-1DD6-5C2D182C55A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0">
            <a:extLst>
              <a:ext uri="{FF2B5EF4-FFF2-40B4-BE49-F238E27FC236}">
                <a16:creationId xmlns:a16="http://schemas.microsoft.com/office/drawing/2014/main" id="{4E848FD0-3400-05A7-7583-38CAB05763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1">
            <a:extLst>
              <a:ext uri="{FF2B5EF4-FFF2-40B4-BE49-F238E27FC236}">
                <a16:creationId xmlns:a16="http://schemas.microsoft.com/office/drawing/2014/main" id="{6A2A38F8-15B8-AE4B-F2B8-5862797FA0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64166C-FC33-4122-AD62-8B8C9432979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39526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>
            <a:extLst>
              <a:ext uri="{FF2B5EF4-FFF2-40B4-BE49-F238E27FC236}">
                <a16:creationId xmlns:a16="http://schemas.microsoft.com/office/drawing/2014/main" id="{12BAD10A-0A35-8949-89BF-5FBF24B9D0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70">
            <a:extLst>
              <a:ext uri="{FF2B5EF4-FFF2-40B4-BE49-F238E27FC236}">
                <a16:creationId xmlns:a16="http://schemas.microsoft.com/office/drawing/2014/main" id="{EC8342B1-C521-CACB-9E6B-F1F5FAC218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1">
            <a:extLst>
              <a:ext uri="{FF2B5EF4-FFF2-40B4-BE49-F238E27FC236}">
                <a16:creationId xmlns:a16="http://schemas.microsoft.com/office/drawing/2014/main" id="{79D2CFF9-BB51-0675-2B01-08349504CCC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A5B39F-F583-435E-A285-AB833C83FB0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41111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69">
            <a:extLst>
              <a:ext uri="{FF2B5EF4-FFF2-40B4-BE49-F238E27FC236}">
                <a16:creationId xmlns:a16="http://schemas.microsoft.com/office/drawing/2014/main" id="{722EC19D-BD69-2513-4DE0-07BB331881E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>
            <a:extLst>
              <a:ext uri="{FF2B5EF4-FFF2-40B4-BE49-F238E27FC236}">
                <a16:creationId xmlns:a16="http://schemas.microsoft.com/office/drawing/2014/main" id="{531F03CC-0AD6-2D62-006F-74B026BBA4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>
            <a:extLst>
              <a:ext uri="{FF2B5EF4-FFF2-40B4-BE49-F238E27FC236}">
                <a16:creationId xmlns:a16="http://schemas.microsoft.com/office/drawing/2014/main" id="{626D5DA8-57C3-A636-D0F5-C2760095AEB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5E4BD9-53B3-47A5-9E1D-6EFCB8AF122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44806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69">
            <a:extLst>
              <a:ext uri="{FF2B5EF4-FFF2-40B4-BE49-F238E27FC236}">
                <a16:creationId xmlns:a16="http://schemas.microsoft.com/office/drawing/2014/main" id="{7ACEF367-0448-4195-93AE-57529A938B0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>
            <a:extLst>
              <a:ext uri="{FF2B5EF4-FFF2-40B4-BE49-F238E27FC236}">
                <a16:creationId xmlns:a16="http://schemas.microsoft.com/office/drawing/2014/main" id="{3D29A20F-C0AA-B4DF-0539-E057F39EE06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>
            <a:extLst>
              <a:ext uri="{FF2B5EF4-FFF2-40B4-BE49-F238E27FC236}">
                <a16:creationId xmlns:a16="http://schemas.microsoft.com/office/drawing/2014/main" id="{76791842-7095-7DC5-1EC8-8412121965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58EB19-EB46-437C-876C-8E0F6DAF69A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62940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reeform 2">
            <a:extLst>
              <a:ext uri="{FF2B5EF4-FFF2-40B4-BE49-F238E27FC236}">
                <a16:creationId xmlns:a16="http://schemas.microsoft.com/office/drawing/2014/main" id="{53465BE8-BC0D-19B0-1479-11465438661A}"/>
              </a:ext>
            </a:extLst>
          </p:cNvPr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2051" name="Group 3">
            <a:extLst>
              <a:ext uri="{FF2B5EF4-FFF2-40B4-BE49-F238E27FC236}">
                <a16:creationId xmlns:a16="http://schemas.microsoft.com/office/drawing/2014/main" id="{C5D7F110-FD26-4260-435A-F9CA56F2B84E}"/>
              </a:ext>
            </a:extLst>
          </p:cNvPr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2057" name="Freeform 4">
              <a:extLst>
                <a:ext uri="{FF2B5EF4-FFF2-40B4-BE49-F238E27FC236}">
                  <a16:creationId xmlns:a16="http://schemas.microsoft.com/office/drawing/2014/main" id="{8A955941-EC3F-E5BF-CBDB-BBE0C94491A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830 w 5740"/>
                <a:gd name="T1" fmla="*/ 33 h 4316"/>
                <a:gd name="T2" fmla="*/ 0 w 5740"/>
                <a:gd name="T3" fmla="*/ 33 h 4316"/>
                <a:gd name="T4" fmla="*/ 0 w 5740"/>
                <a:gd name="T5" fmla="*/ 0 h 4316"/>
                <a:gd name="T6" fmla="*/ 5830 w 5740"/>
                <a:gd name="T7" fmla="*/ 0 h 4316"/>
                <a:gd name="T8" fmla="*/ 5830 w 5740"/>
                <a:gd name="T9" fmla="*/ 33 h 4316"/>
                <a:gd name="T10" fmla="*/ 5830 w 5740"/>
                <a:gd name="T11" fmla="*/ 33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2058" name="Group 5">
              <a:extLst>
                <a:ext uri="{FF2B5EF4-FFF2-40B4-BE49-F238E27FC236}">
                  <a16:creationId xmlns:a16="http://schemas.microsoft.com/office/drawing/2014/main" id="{E16B927A-FA9E-744A-5F09-7EAED4893D74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11270" name="Oval 6">
                <a:extLst>
                  <a:ext uri="{FF2B5EF4-FFF2-40B4-BE49-F238E27FC236}">
                    <a16:creationId xmlns:a16="http://schemas.microsoft.com/office/drawing/2014/main" id="{8A529DE1-E302-1A35-1F2F-47ABFAC4637C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271" name="Oval 7">
                <a:extLst>
                  <a:ext uri="{FF2B5EF4-FFF2-40B4-BE49-F238E27FC236}">
                    <a16:creationId xmlns:a16="http://schemas.microsoft.com/office/drawing/2014/main" id="{AF139CF3-FE11-5675-55F6-174AA3F34144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272" name="Oval 8">
                <a:extLst>
                  <a:ext uri="{FF2B5EF4-FFF2-40B4-BE49-F238E27FC236}">
                    <a16:creationId xmlns:a16="http://schemas.microsoft.com/office/drawing/2014/main" id="{FA75EFA5-0292-BEEE-ECDE-46AF9459A04E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273" name="Oval 9">
                <a:extLst>
                  <a:ext uri="{FF2B5EF4-FFF2-40B4-BE49-F238E27FC236}">
                    <a16:creationId xmlns:a16="http://schemas.microsoft.com/office/drawing/2014/main" id="{A95F91D9-8AFA-65D0-05DB-6F95482AF351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274" name="Oval 10">
                <a:extLst>
                  <a:ext uri="{FF2B5EF4-FFF2-40B4-BE49-F238E27FC236}">
                    <a16:creationId xmlns:a16="http://schemas.microsoft.com/office/drawing/2014/main" id="{F2C18BB4-2D49-ED54-17F7-14263232B185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275" name="Freeform 11">
                <a:extLst>
                  <a:ext uri="{FF2B5EF4-FFF2-40B4-BE49-F238E27FC236}">
                    <a16:creationId xmlns:a16="http://schemas.microsoft.com/office/drawing/2014/main" id="{546146DB-4759-E3EB-B207-BC9A2CFDCDF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276" name="Freeform 12">
                <a:extLst>
                  <a:ext uri="{FF2B5EF4-FFF2-40B4-BE49-F238E27FC236}">
                    <a16:creationId xmlns:a16="http://schemas.microsoft.com/office/drawing/2014/main" id="{5C86E43C-6620-F8C5-445C-6EF4AF0B550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277" name="Freeform 13">
                <a:extLst>
                  <a:ext uri="{FF2B5EF4-FFF2-40B4-BE49-F238E27FC236}">
                    <a16:creationId xmlns:a16="http://schemas.microsoft.com/office/drawing/2014/main" id="{66010781-70A8-6741-D057-D377C7897E1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278" name="Freeform 14">
                <a:extLst>
                  <a:ext uri="{FF2B5EF4-FFF2-40B4-BE49-F238E27FC236}">
                    <a16:creationId xmlns:a16="http://schemas.microsoft.com/office/drawing/2014/main" id="{494F1DB3-3AC7-7890-4F01-FC50EBE84C5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279" name="Freeform 15">
                <a:extLst>
                  <a:ext uri="{FF2B5EF4-FFF2-40B4-BE49-F238E27FC236}">
                    <a16:creationId xmlns:a16="http://schemas.microsoft.com/office/drawing/2014/main" id="{30ECAC56-DD11-8DC2-243F-021E18D720B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280" name="Oval 16">
                <a:extLst>
                  <a:ext uri="{FF2B5EF4-FFF2-40B4-BE49-F238E27FC236}">
                    <a16:creationId xmlns:a16="http://schemas.microsoft.com/office/drawing/2014/main" id="{615473A3-7FE1-BC69-423E-1281672736DD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2059" name="Group 17">
              <a:extLst>
                <a:ext uri="{FF2B5EF4-FFF2-40B4-BE49-F238E27FC236}">
                  <a16:creationId xmlns:a16="http://schemas.microsoft.com/office/drawing/2014/main" id="{4FB94568-A3AE-4875-9367-8A2FBD37E6DF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11282" name="Oval 18">
                <a:extLst>
                  <a:ext uri="{FF2B5EF4-FFF2-40B4-BE49-F238E27FC236}">
                    <a16:creationId xmlns:a16="http://schemas.microsoft.com/office/drawing/2014/main" id="{F901AB20-845A-E1A3-6EEC-6C82F3C11CBE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283" name="Oval 19">
                <a:extLst>
                  <a:ext uri="{FF2B5EF4-FFF2-40B4-BE49-F238E27FC236}">
                    <a16:creationId xmlns:a16="http://schemas.microsoft.com/office/drawing/2014/main" id="{020165FF-0DB9-90D2-DF86-BE46CE245D88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284" name="Oval 20">
                <a:extLst>
                  <a:ext uri="{FF2B5EF4-FFF2-40B4-BE49-F238E27FC236}">
                    <a16:creationId xmlns:a16="http://schemas.microsoft.com/office/drawing/2014/main" id="{2EF69546-F44C-A861-43B5-BC18B451DD26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285" name="Oval 21">
                <a:extLst>
                  <a:ext uri="{FF2B5EF4-FFF2-40B4-BE49-F238E27FC236}">
                    <a16:creationId xmlns:a16="http://schemas.microsoft.com/office/drawing/2014/main" id="{E49DD222-71A3-FE00-5A10-24FF8B7F723B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286" name="Oval 22">
                <a:extLst>
                  <a:ext uri="{FF2B5EF4-FFF2-40B4-BE49-F238E27FC236}">
                    <a16:creationId xmlns:a16="http://schemas.microsoft.com/office/drawing/2014/main" id="{49111EDE-23CC-4418-A6F5-203FE6AC2AA2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287" name="Oval 23">
                <a:extLst>
                  <a:ext uri="{FF2B5EF4-FFF2-40B4-BE49-F238E27FC236}">
                    <a16:creationId xmlns:a16="http://schemas.microsoft.com/office/drawing/2014/main" id="{17368A72-583F-D9B0-9824-512E66C6D366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288" name="Oval 24">
                <a:extLst>
                  <a:ext uri="{FF2B5EF4-FFF2-40B4-BE49-F238E27FC236}">
                    <a16:creationId xmlns:a16="http://schemas.microsoft.com/office/drawing/2014/main" id="{6A2FAE5F-E452-0BC3-66DD-B053E1AC3E0F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289" name="Oval 25">
                <a:extLst>
                  <a:ext uri="{FF2B5EF4-FFF2-40B4-BE49-F238E27FC236}">
                    <a16:creationId xmlns:a16="http://schemas.microsoft.com/office/drawing/2014/main" id="{C581F83C-41A8-448B-F3C3-6271AB5A7AB8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290" name="Freeform 26">
                <a:extLst>
                  <a:ext uri="{FF2B5EF4-FFF2-40B4-BE49-F238E27FC236}">
                    <a16:creationId xmlns:a16="http://schemas.microsoft.com/office/drawing/2014/main" id="{BD2F7083-480A-AEA9-D379-BE40DF690A0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291" name="Freeform 27">
                <a:extLst>
                  <a:ext uri="{FF2B5EF4-FFF2-40B4-BE49-F238E27FC236}">
                    <a16:creationId xmlns:a16="http://schemas.microsoft.com/office/drawing/2014/main" id="{2F96C71C-EBB6-0E72-7F22-12A0A258667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292" name="Freeform 28">
                <a:extLst>
                  <a:ext uri="{FF2B5EF4-FFF2-40B4-BE49-F238E27FC236}">
                    <a16:creationId xmlns:a16="http://schemas.microsoft.com/office/drawing/2014/main" id="{3BAD6095-0552-5747-BAF3-4989F403E5B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293" name="Freeform 29">
                <a:extLst>
                  <a:ext uri="{FF2B5EF4-FFF2-40B4-BE49-F238E27FC236}">
                    <a16:creationId xmlns:a16="http://schemas.microsoft.com/office/drawing/2014/main" id="{F87CD0BC-FD80-04C8-E7C6-1477653DC4C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103" name="Freeform 30">
                <a:extLst>
                  <a:ext uri="{FF2B5EF4-FFF2-40B4-BE49-F238E27FC236}">
                    <a16:creationId xmlns:a16="http://schemas.microsoft.com/office/drawing/2014/main" id="{DC3F46BE-49FC-8E52-B86B-AE9924BD77D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04" name="Freeform 31">
                <a:extLst>
                  <a:ext uri="{FF2B5EF4-FFF2-40B4-BE49-F238E27FC236}">
                    <a16:creationId xmlns:a16="http://schemas.microsoft.com/office/drawing/2014/main" id="{CB5637AA-D29D-AA30-5872-16ECACFF8F1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296" name="Freeform 32">
                <a:extLst>
                  <a:ext uri="{FF2B5EF4-FFF2-40B4-BE49-F238E27FC236}">
                    <a16:creationId xmlns:a16="http://schemas.microsoft.com/office/drawing/2014/main" id="{3A2D21A9-9AA3-F83E-C0B6-E4B8868DAFF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297" name="Freeform 33">
                <a:extLst>
                  <a:ext uri="{FF2B5EF4-FFF2-40B4-BE49-F238E27FC236}">
                    <a16:creationId xmlns:a16="http://schemas.microsoft.com/office/drawing/2014/main" id="{2B615A24-6D6A-A5FF-AB65-F465AA7E110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298" name="Freeform 34">
                <a:extLst>
                  <a:ext uri="{FF2B5EF4-FFF2-40B4-BE49-F238E27FC236}">
                    <a16:creationId xmlns:a16="http://schemas.microsoft.com/office/drawing/2014/main" id="{E23F66F5-C76D-079B-68D0-96DDF0272F4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108" name="Freeform 35">
                <a:extLst>
                  <a:ext uri="{FF2B5EF4-FFF2-40B4-BE49-F238E27FC236}">
                    <a16:creationId xmlns:a16="http://schemas.microsoft.com/office/drawing/2014/main" id="{6AAFFBE9-C4EF-707F-2B2F-AC61AD5CC45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060" name="Group 36">
              <a:extLst>
                <a:ext uri="{FF2B5EF4-FFF2-40B4-BE49-F238E27FC236}">
                  <a16:creationId xmlns:a16="http://schemas.microsoft.com/office/drawing/2014/main" id="{45EE2686-C130-4686-EB53-FE28C6861B19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11301" name="Freeform 37">
                <a:extLst>
                  <a:ext uri="{FF2B5EF4-FFF2-40B4-BE49-F238E27FC236}">
                    <a16:creationId xmlns:a16="http://schemas.microsoft.com/office/drawing/2014/main" id="{2BC37507-D94D-AE2E-E965-A811128719B9}"/>
                  </a:ext>
                </a:extLst>
              </p:cNvPr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302" name="Freeform 38">
                <a:extLst>
                  <a:ext uri="{FF2B5EF4-FFF2-40B4-BE49-F238E27FC236}">
                    <a16:creationId xmlns:a16="http://schemas.microsoft.com/office/drawing/2014/main" id="{1FAD7621-2D10-CB9A-6C8B-28D5AE84E03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303" name="Freeform 39">
                <a:extLst>
                  <a:ext uri="{FF2B5EF4-FFF2-40B4-BE49-F238E27FC236}">
                    <a16:creationId xmlns:a16="http://schemas.microsoft.com/office/drawing/2014/main" id="{51BEEBE3-3DFA-E668-C524-D8A4410F2BD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304" name="Freeform 40">
                <a:extLst>
                  <a:ext uri="{FF2B5EF4-FFF2-40B4-BE49-F238E27FC236}">
                    <a16:creationId xmlns:a16="http://schemas.microsoft.com/office/drawing/2014/main" id="{EAA83BC4-A301-19FF-AC8D-960FFDF84B9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305" name="Freeform 41">
                <a:extLst>
                  <a:ext uri="{FF2B5EF4-FFF2-40B4-BE49-F238E27FC236}">
                    <a16:creationId xmlns:a16="http://schemas.microsoft.com/office/drawing/2014/main" id="{CB9F807E-E55F-F424-A217-04B150A5686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306" name="Freeform 42">
                <a:extLst>
                  <a:ext uri="{FF2B5EF4-FFF2-40B4-BE49-F238E27FC236}">
                    <a16:creationId xmlns:a16="http://schemas.microsoft.com/office/drawing/2014/main" id="{B6BC17FF-D6C3-6781-05EB-FE2A652B40A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307" name="Freeform 43">
                <a:extLst>
                  <a:ext uri="{FF2B5EF4-FFF2-40B4-BE49-F238E27FC236}">
                    <a16:creationId xmlns:a16="http://schemas.microsoft.com/office/drawing/2014/main" id="{4DA4FEF2-D575-963F-6EAC-9D4B4AA7CE3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81" name="Freeform 44">
                <a:extLst>
                  <a:ext uri="{FF2B5EF4-FFF2-40B4-BE49-F238E27FC236}">
                    <a16:creationId xmlns:a16="http://schemas.microsoft.com/office/drawing/2014/main" id="{A702CDD9-8CFC-8582-DD8D-B064CC3CB1C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09" name="Freeform 45">
                <a:extLst>
                  <a:ext uri="{FF2B5EF4-FFF2-40B4-BE49-F238E27FC236}">
                    <a16:creationId xmlns:a16="http://schemas.microsoft.com/office/drawing/2014/main" id="{C4F78ED1-A013-07EF-2CDA-D775BAABF2D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310" name="Freeform 46">
                <a:extLst>
                  <a:ext uri="{FF2B5EF4-FFF2-40B4-BE49-F238E27FC236}">
                    <a16:creationId xmlns:a16="http://schemas.microsoft.com/office/drawing/2014/main" id="{7BDC1DAC-86B1-59E8-334B-57A6A5A992E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311" name="Freeform 47">
                <a:extLst>
                  <a:ext uri="{FF2B5EF4-FFF2-40B4-BE49-F238E27FC236}">
                    <a16:creationId xmlns:a16="http://schemas.microsoft.com/office/drawing/2014/main" id="{34393C6D-02E5-217A-7B20-F7919CF9488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312" name="Oval 48">
                <a:extLst>
                  <a:ext uri="{FF2B5EF4-FFF2-40B4-BE49-F238E27FC236}">
                    <a16:creationId xmlns:a16="http://schemas.microsoft.com/office/drawing/2014/main" id="{92AB3630-E684-207A-F180-9EE46D66209D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313" name="Oval 49">
                <a:extLst>
                  <a:ext uri="{FF2B5EF4-FFF2-40B4-BE49-F238E27FC236}">
                    <a16:creationId xmlns:a16="http://schemas.microsoft.com/office/drawing/2014/main" id="{7638C079-06D3-20CF-96DB-77ADAAA222E2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314" name="Oval 50">
                <a:extLst>
                  <a:ext uri="{FF2B5EF4-FFF2-40B4-BE49-F238E27FC236}">
                    <a16:creationId xmlns:a16="http://schemas.microsoft.com/office/drawing/2014/main" id="{39F63D65-FAE4-7D09-59E2-79B2A77D552C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315" name="Oval 51">
                <a:extLst>
                  <a:ext uri="{FF2B5EF4-FFF2-40B4-BE49-F238E27FC236}">
                    <a16:creationId xmlns:a16="http://schemas.microsoft.com/office/drawing/2014/main" id="{BCD082E6-8B17-2F08-93E2-9C8DB150FBD3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316" name="Oval 52">
                <a:extLst>
                  <a:ext uri="{FF2B5EF4-FFF2-40B4-BE49-F238E27FC236}">
                    <a16:creationId xmlns:a16="http://schemas.microsoft.com/office/drawing/2014/main" id="{09CC4F77-5D1C-8235-3AFC-91DAE777747E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317" name="Oval 53">
                <a:extLst>
                  <a:ext uri="{FF2B5EF4-FFF2-40B4-BE49-F238E27FC236}">
                    <a16:creationId xmlns:a16="http://schemas.microsoft.com/office/drawing/2014/main" id="{8EF6A314-1C3A-1E35-0E05-201F37718E1E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2061" name="Group 54">
              <a:extLst>
                <a:ext uri="{FF2B5EF4-FFF2-40B4-BE49-F238E27FC236}">
                  <a16:creationId xmlns:a16="http://schemas.microsoft.com/office/drawing/2014/main" id="{38800743-A3B6-BA8F-0E5D-E083F8094E91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2062" name="Freeform 55">
                <a:extLst>
                  <a:ext uri="{FF2B5EF4-FFF2-40B4-BE49-F238E27FC236}">
                    <a16:creationId xmlns:a16="http://schemas.microsoft.com/office/drawing/2014/main" id="{E0AC7C30-CCE1-F92A-78F9-162B6AB589A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14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14 w 382"/>
                  <a:gd name="T19" fmla="*/ 96 h 96"/>
                  <a:gd name="T20" fmla="*/ 268 w 382"/>
                  <a:gd name="T21" fmla="*/ 90 h 96"/>
                  <a:gd name="T22" fmla="*/ 316 w 382"/>
                  <a:gd name="T23" fmla="*/ 84 h 96"/>
                  <a:gd name="T24" fmla="*/ 357 w 382"/>
                  <a:gd name="T25" fmla="*/ 66 h 96"/>
                  <a:gd name="T26" fmla="*/ 387 w 382"/>
                  <a:gd name="T27" fmla="*/ 42 h 96"/>
                  <a:gd name="T28" fmla="*/ 381 w 382"/>
                  <a:gd name="T29" fmla="*/ 42 h 96"/>
                  <a:gd name="T30" fmla="*/ 351 w 382"/>
                  <a:gd name="T31" fmla="*/ 66 h 96"/>
                  <a:gd name="T32" fmla="*/ 310 w 382"/>
                  <a:gd name="T33" fmla="*/ 78 h 96"/>
                  <a:gd name="T34" fmla="*/ 268 w 382"/>
                  <a:gd name="T35" fmla="*/ 90 h 96"/>
                  <a:gd name="T36" fmla="*/ 214 w 382"/>
                  <a:gd name="T37" fmla="*/ 96 h 96"/>
                  <a:gd name="T38" fmla="*/ 214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63" name="Freeform 56">
                <a:extLst>
                  <a:ext uri="{FF2B5EF4-FFF2-40B4-BE49-F238E27FC236}">
                    <a16:creationId xmlns:a16="http://schemas.microsoft.com/office/drawing/2014/main" id="{1CBED242-A503-F37C-45EC-AB77DA5DE41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64" name="Freeform 57">
                <a:extLst>
                  <a:ext uri="{FF2B5EF4-FFF2-40B4-BE49-F238E27FC236}">
                    <a16:creationId xmlns:a16="http://schemas.microsoft.com/office/drawing/2014/main" id="{D70E325C-8DA9-DE78-F95D-388188CE1F2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65" name="Freeform 58">
                <a:extLst>
                  <a:ext uri="{FF2B5EF4-FFF2-40B4-BE49-F238E27FC236}">
                    <a16:creationId xmlns:a16="http://schemas.microsoft.com/office/drawing/2014/main" id="{866D7CD8-BB6B-8C32-B056-DD7845F2884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66" name="Freeform 59">
                <a:extLst>
                  <a:ext uri="{FF2B5EF4-FFF2-40B4-BE49-F238E27FC236}">
                    <a16:creationId xmlns:a16="http://schemas.microsoft.com/office/drawing/2014/main" id="{ACBB4457-9FAE-7341-0866-E0DAE2591CF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67" name="Freeform 60">
                <a:extLst>
                  <a:ext uri="{FF2B5EF4-FFF2-40B4-BE49-F238E27FC236}">
                    <a16:creationId xmlns:a16="http://schemas.microsoft.com/office/drawing/2014/main" id="{3CF0B199-90D4-041A-BFE9-EE7D9C1E83B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24 w 185"/>
                  <a:gd name="T5" fmla="*/ 36 h 210"/>
                  <a:gd name="T6" fmla="*/ 160 w 185"/>
                  <a:gd name="T7" fmla="*/ 72 h 210"/>
                  <a:gd name="T8" fmla="*/ 166 w 185"/>
                  <a:gd name="T9" fmla="*/ 90 h 210"/>
                  <a:gd name="T10" fmla="*/ 172 w 185"/>
                  <a:gd name="T11" fmla="*/ 114 h 210"/>
                  <a:gd name="T12" fmla="*/ 166 w 185"/>
                  <a:gd name="T13" fmla="*/ 138 h 210"/>
                  <a:gd name="T14" fmla="*/ 154 w 185"/>
                  <a:gd name="T15" fmla="*/ 162 h 210"/>
                  <a:gd name="T16" fmla="*/ 124 w 185"/>
                  <a:gd name="T17" fmla="*/ 180 h 210"/>
                  <a:gd name="T18" fmla="*/ 90 w 185"/>
                  <a:gd name="T19" fmla="*/ 198 h 210"/>
                  <a:gd name="T20" fmla="*/ 101 w 185"/>
                  <a:gd name="T21" fmla="*/ 210 h 210"/>
                  <a:gd name="T22" fmla="*/ 136 w 185"/>
                  <a:gd name="T23" fmla="*/ 192 h 210"/>
                  <a:gd name="T24" fmla="*/ 166 w 185"/>
                  <a:gd name="T25" fmla="*/ 168 h 210"/>
                  <a:gd name="T26" fmla="*/ 184 w 185"/>
                  <a:gd name="T27" fmla="*/ 144 h 210"/>
                  <a:gd name="T28" fmla="*/ 190 w 185"/>
                  <a:gd name="T29" fmla="*/ 114 h 210"/>
                  <a:gd name="T30" fmla="*/ 184 w 185"/>
                  <a:gd name="T31" fmla="*/ 90 h 210"/>
                  <a:gd name="T32" fmla="*/ 178 w 185"/>
                  <a:gd name="T33" fmla="*/ 66 h 210"/>
                  <a:gd name="T34" fmla="*/ 160 w 185"/>
                  <a:gd name="T35" fmla="*/ 48 h 210"/>
                  <a:gd name="T36" fmla="*/ 136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68" name="Freeform 61">
                <a:extLst>
                  <a:ext uri="{FF2B5EF4-FFF2-40B4-BE49-F238E27FC236}">
                    <a16:creationId xmlns:a16="http://schemas.microsoft.com/office/drawing/2014/main" id="{6B3540F1-FB91-A815-1B40-F9641A3ACC05}"/>
                  </a:ext>
                </a:extLst>
              </p:cNvPr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2069" name="Group 62">
                <a:extLst>
                  <a:ext uri="{FF2B5EF4-FFF2-40B4-BE49-F238E27FC236}">
                    <a16:creationId xmlns:a16="http://schemas.microsoft.com/office/drawing/2014/main" id="{5B4F409F-6768-5E67-7C4E-8389E5C021E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2070" name="Oval 63">
                  <a:extLst>
                    <a:ext uri="{FF2B5EF4-FFF2-40B4-BE49-F238E27FC236}">
                      <a16:creationId xmlns:a16="http://schemas.microsoft.com/office/drawing/2014/main" id="{7AA10177-A33E-4E69-A528-1C044EAC35F5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ru-RU" altLang="ru-RU"/>
                </a:p>
              </p:txBody>
            </p:sp>
            <p:sp>
              <p:nvSpPr>
                <p:cNvPr id="2071" name="Oval 64">
                  <a:extLst>
                    <a:ext uri="{FF2B5EF4-FFF2-40B4-BE49-F238E27FC236}">
                      <a16:creationId xmlns:a16="http://schemas.microsoft.com/office/drawing/2014/main" id="{0ADD9D06-9479-41A3-F542-08F666548061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ru-RU" altLang="ru-RU"/>
                </a:p>
              </p:txBody>
            </p:sp>
            <p:sp>
              <p:nvSpPr>
                <p:cNvPr id="2072" name="Oval 65">
                  <a:extLst>
                    <a:ext uri="{FF2B5EF4-FFF2-40B4-BE49-F238E27FC236}">
                      <a16:creationId xmlns:a16="http://schemas.microsoft.com/office/drawing/2014/main" id="{8DDFF29A-C79C-80D6-C3CE-F12E14311F9E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ru-RU" altLang="ru-RU"/>
                </a:p>
              </p:txBody>
            </p:sp>
            <p:sp>
              <p:nvSpPr>
                <p:cNvPr id="2073" name="Oval 66">
                  <a:extLst>
                    <a:ext uri="{FF2B5EF4-FFF2-40B4-BE49-F238E27FC236}">
                      <a16:creationId xmlns:a16="http://schemas.microsoft.com/office/drawing/2014/main" id="{821B86FC-FCC5-697A-2569-DD69F2D899A7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ru-RU" altLang="ru-RU"/>
                </a:p>
              </p:txBody>
            </p:sp>
          </p:grpSp>
        </p:grpSp>
      </p:grpSp>
      <p:sp>
        <p:nvSpPr>
          <p:cNvPr id="11331" name="Rectangle 67">
            <a:extLst>
              <a:ext uri="{FF2B5EF4-FFF2-40B4-BE49-F238E27FC236}">
                <a16:creationId xmlns:a16="http://schemas.microsoft.com/office/drawing/2014/main" id="{FBFC50B6-6280-B80F-F5FE-24F37DA646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1332" name="Rectangle 68">
            <a:extLst>
              <a:ext uri="{FF2B5EF4-FFF2-40B4-BE49-F238E27FC236}">
                <a16:creationId xmlns:a16="http://schemas.microsoft.com/office/drawing/2014/main" id="{C723851A-BD43-13DB-5D3D-F6A6E8A71C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1333" name="Rectangle 69">
            <a:extLst>
              <a:ext uri="{FF2B5EF4-FFF2-40B4-BE49-F238E27FC236}">
                <a16:creationId xmlns:a16="http://schemas.microsoft.com/office/drawing/2014/main" id="{84B52816-937C-4AC3-341C-E0AA6B00C32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334" name="Rectangle 70">
            <a:extLst>
              <a:ext uri="{FF2B5EF4-FFF2-40B4-BE49-F238E27FC236}">
                <a16:creationId xmlns:a16="http://schemas.microsoft.com/office/drawing/2014/main" id="{1182EDA7-D90D-3AC9-C078-BC2F81CCC2D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335" name="Rectangle 71">
            <a:extLst>
              <a:ext uri="{FF2B5EF4-FFF2-40B4-BE49-F238E27FC236}">
                <a16:creationId xmlns:a16="http://schemas.microsoft.com/office/drawing/2014/main" id="{3EB4D699-D4FA-9B55-C04E-7AE14B3D141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073D89D1-98A2-4E74-AD7D-A7454C67A7BB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58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anose="05000000000000000000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.xml"/><Relationship Id="rId1" Type="http://schemas.openxmlformats.org/officeDocument/2006/relationships/control" Target="../activeX/activeX1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C0999FEA-D5A3-611F-710C-E60A4322600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/>
              <a:t>З</a:t>
            </a:r>
            <a:r>
              <a:rPr lang="ru-RU" sz="4400" dirty="0"/>
              <a:t>АКОН  </a:t>
            </a:r>
            <a:r>
              <a:rPr lang="ru-RU" sz="6000" dirty="0" err="1"/>
              <a:t>А</a:t>
            </a:r>
            <a:r>
              <a:rPr lang="ru-RU" dirty="0" err="1"/>
              <a:t>рхимед</a:t>
            </a:r>
            <a:r>
              <a:rPr lang="ru-RU" sz="4000" dirty="0" err="1"/>
              <a:t>А</a:t>
            </a:r>
            <a:endParaRPr lang="ru-RU" dirty="0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933EAF2F-15B2-42F6-F53B-77F9C48C279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6000" b="1" dirty="0"/>
              <a:t> В</a:t>
            </a:r>
            <a:r>
              <a:rPr lang="ru-RU" sz="4400" b="1" dirty="0"/>
              <a:t>ЫТАЛКИВАЮЩАЯ СИЛА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134551F7-D3C3-1F49-D5FA-4C1556D52A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60E861A9-24B2-9E6B-02B0-7CD65AC5F33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i="1"/>
              <a:t>Чтобы ваш кораблик плыл,</a:t>
            </a:r>
          </a:p>
          <a:p>
            <a:pPr eaLnBrk="1" hangingPunct="1">
              <a:defRPr/>
            </a:pPr>
            <a:r>
              <a:rPr lang="ru-RU" i="1"/>
              <a:t>Архимед закон открыл.</a:t>
            </a:r>
          </a:p>
          <a:p>
            <a:pPr eaLnBrk="1" hangingPunct="1">
              <a:defRPr/>
            </a:pPr>
            <a:r>
              <a:rPr lang="ru-RU" i="1"/>
              <a:t>Хочешь ты его узнать,</a:t>
            </a:r>
          </a:p>
          <a:p>
            <a:pPr eaLnBrk="1" hangingPunct="1">
              <a:defRPr/>
            </a:pPr>
            <a:r>
              <a:rPr lang="ru-RU" i="1"/>
              <a:t>Новым Архимедом стать?</a:t>
            </a:r>
          </a:p>
          <a:p>
            <a:pPr eaLnBrk="1" hangingPunct="1">
              <a:defRPr/>
            </a:pPr>
            <a:endParaRPr lang="ru-RU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r:id="rId1" imgW="8676190" imgH="6582694"/>
        </mc:Choice>
        <mc:Fallback>
          <p:control r:id="rId1" imgW="8676190" imgH="6582694">
            <p:pic>
              <p:nvPicPr>
                <p:cNvPr id="1026" name="FOfficeDoc1">
                  <a:extLst>
                    <a:ext uri="{FF2B5EF4-FFF2-40B4-BE49-F238E27FC236}">
                      <a16:creationId xmlns:a16="http://schemas.microsoft.com/office/drawing/2014/main" id="{17FB3061-5F2C-5D40-B6F2-25679D634AD9}"/>
                    </a:ext>
                  </a:extLst>
                </p:cNvPr>
                <p:cNvPicPr preferRelativeResize="0">
                  <a:picLocks noChangeAspect="1" noChangeArrowheads="1" noChangeShapeType="1"/>
                </p:cNvPicPr>
                <p:nvPr>
                  <p:custDataLst>
                    <p:tags r:id="rId2"/>
                  </p:custDataLst>
                </p:nvPr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648200" y="2330450"/>
                  <a:ext cx="4038600" cy="30638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5F5EC4D1-D101-EF77-82A4-BAEBC469834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7813"/>
            <a:ext cx="8229600" cy="1139825"/>
          </a:xfrm>
        </p:spPr>
        <p:txBody>
          <a:bodyPr anchorCtr="0"/>
          <a:lstStyle/>
          <a:p>
            <a:pPr eaLnBrk="1" hangingPunct="1">
              <a:defRPr/>
            </a:pPr>
            <a:r>
              <a:rPr lang="ru-RU" b="1"/>
              <a:t>Архимед (287 -  212 до н.э.)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7870506B-6F66-BF18-ADF7-20B756720869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4248150" cy="4530725"/>
          </a:xfrm>
        </p:spPr>
        <p:txBody>
          <a:bodyPr/>
          <a:lstStyle/>
          <a:p>
            <a:pPr eaLnBrk="1" hangingPunct="1">
              <a:defRPr/>
            </a:pPr>
            <a:r>
              <a:rPr lang="ru-RU" b="1"/>
              <a:t>Древнегреческий ученый, математик и изобретатель, родился в Сиракузах.</a:t>
            </a:r>
          </a:p>
        </p:txBody>
      </p:sp>
      <p:pic>
        <p:nvPicPr>
          <p:cNvPr id="13316" name="Picture 4" descr="arhimed">
            <a:extLst>
              <a:ext uri="{FF2B5EF4-FFF2-40B4-BE49-F238E27FC236}">
                <a16:creationId xmlns:a16="http://schemas.microsoft.com/office/drawing/2014/main" id="{F6C0F838-7EFA-3694-09F1-D6C162242E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628775"/>
            <a:ext cx="3519487" cy="414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AutoShape 5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1311907C-26D4-0AFA-3A0B-C9D8EF2190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6308725"/>
            <a:ext cx="457200" cy="3810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rgbClr val="80008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3D5EAC4F-2B21-8740-3A83-56B485585E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850" y="321310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>
                <a:solidFill>
                  <a:srgbClr val="CCECFF"/>
                </a:solidFill>
              </a:rPr>
              <a:t> </a:t>
            </a:r>
            <a:r>
              <a:rPr lang="ru-RU" dirty="0"/>
              <a:t>Проблема:</a:t>
            </a:r>
            <a:br>
              <a:rPr lang="ru-RU" dirty="0"/>
            </a:br>
            <a:br>
              <a:rPr lang="ru-RU" dirty="0"/>
            </a:br>
            <a:br>
              <a:rPr lang="ru-RU" dirty="0"/>
            </a:br>
            <a:r>
              <a:rPr lang="ru-RU" dirty="0"/>
              <a:t>Как определить архимедову силу ,</a:t>
            </a:r>
            <a:br>
              <a:rPr lang="ru-RU" dirty="0"/>
            </a:br>
            <a:r>
              <a:rPr lang="ru-RU" dirty="0"/>
              <a:t>не производя измерений ?</a:t>
            </a:r>
            <a:br>
              <a:rPr lang="ru-RU" dirty="0"/>
            </a:br>
            <a:r>
              <a:rPr lang="ru-RU" dirty="0"/>
              <a:t> 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E2A05288-D89B-CE54-289F-2FE9E43E71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549275"/>
            <a:ext cx="8218487" cy="4813300"/>
          </a:xfrm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ru-RU" dirty="0"/>
          </a:p>
          <a:p>
            <a:pPr eaLnBrk="1" hangingPunct="1">
              <a:defRPr/>
            </a:pPr>
            <a:endParaRPr lang="ru-RU" dirty="0"/>
          </a:p>
          <a:p>
            <a:pPr eaLnBrk="1" hangingPunct="1">
              <a:defRPr/>
            </a:pPr>
            <a:endParaRPr lang="ru-RU" dirty="0"/>
          </a:p>
          <a:p>
            <a:pPr eaLnBrk="1" hangingPunct="1">
              <a:defRPr/>
            </a:pPr>
            <a:endParaRPr lang="ru-RU" sz="3600" dirty="0"/>
          </a:p>
        </p:txBody>
      </p:sp>
      <p:pic>
        <p:nvPicPr>
          <p:cNvPr id="14340" name="Picture 4">
            <a:extLst>
              <a:ext uri="{FF2B5EF4-FFF2-40B4-BE49-F238E27FC236}">
                <a16:creationId xmlns:a16="http://schemas.microsoft.com/office/drawing/2014/main" id="{632AB003-D5B5-20BC-4BC5-A2BA846962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598488"/>
            <a:ext cx="3767138" cy="279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2F4AE92B-2E9A-A063-8EAE-2667B3ECC0E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549275"/>
            <a:ext cx="8229600" cy="501650"/>
          </a:xfrm>
        </p:spPr>
        <p:txBody>
          <a:bodyPr anchorCtr="0"/>
          <a:lstStyle/>
          <a:p>
            <a:pPr eaLnBrk="1" hangingPunct="1">
              <a:defRPr/>
            </a:pPr>
            <a:r>
              <a:rPr lang="ru-RU" sz="3400" b="1"/>
              <a:t>Закон Архимеда</a:t>
            </a:r>
            <a:r>
              <a:rPr lang="ru-RU" sz="3400"/>
              <a:t> формулируется так:</a:t>
            </a:r>
            <a:r>
              <a:rPr lang="ru-RU" sz="4000"/>
              <a:t> </a:t>
            </a:r>
            <a:br>
              <a:rPr lang="ru-RU" sz="4000"/>
            </a:br>
            <a:endParaRPr lang="ru-RU" sz="4000"/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30EC1218-3CA4-2C53-900B-58681B7EAF6A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981075"/>
            <a:ext cx="8893175" cy="2303463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b="1" dirty="0"/>
              <a:t>    </a:t>
            </a:r>
            <a:r>
              <a:rPr lang="ru-RU" dirty="0"/>
              <a:t>    </a:t>
            </a:r>
            <a:r>
              <a:rPr lang="ru-RU" b="1" i="1" dirty="0"/>
              <a:t>   </a:t>
            </a:r>
            <a:r>
              <a:rPr lang="ru-RU" dirty="0"/>
              <a:t>Архимедова сила, действующая на погруженное в жидкость (или газ) тело, равна весу жидкости (или газа) в объеме, вытесненном телом.</a:t>
            </a:r>
          </a:p>
        </p:txBody>
      </p:sp>
      <p:pic>
        <p:nvPicPr>
          <p:cNvPr id="15364" name="Picture 4" descr="04b-i1">
            <a:extLst>
              <a:ext uri="{FF2B5EF4-FFF2-40B4-BE49-F238E27FC236}">
                <a16:creationId xmlns:a16="http://schemas.microsoft.com/office/drawing/2014/main" id="{95C9CE8F-F0A1-AC1E-BA5E-5FA57F6C9C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3059113"/>
            <a:ext cx="3995737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 descr="N3">
            <a:extLst>
              <a:ext uri="{FF2B5EF4-FFF2-40B4-BE49-F238E27FC236}">
                <a16:creationId xmlns:a16="http://schemas.microsoft.com/office/drawing/2014/main" id="{0C11358A-8B79-2100-8595-B52D5A3060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4076700"/>
            <a:ext cx="2376487" cy="225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AutoShape 6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00A4565C-CA41-C7A4-8472-E700E18371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6308725"/>
            <a:ext cx="457200" cy="3810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rgbClr val="80008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67FED486-4AF6-0E62-25D8-56BD4BF43EA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755650" y="476250"/>
            <a:ext cx="7931150" cy="2881313"/>
          </a:xfrm>
        </p:spPr>
        <p:txBody>
          <a:bodyPr anchorCtr="0"/>
          <a:lstStyle/>
          <a:p>
            <a:pPr eaLnBrk="1" hangingPunct="1">
              <a:defRPr/>
            </a:pPr>
            <a:endParaRPr lang="ru-RU" dirty="0"/>
          </a:p>
        </p:txBody>
      </p:sp>
      <p:pic>
        <p:nvPicPr>
          <p:cNvPr id="16387" name="Picture 3" descr="__55113">
            <a:extLst>
              <a:ext uri="{FF2B5EF4-FFF2-40B4-BE49-F238E27FC236}">
                <a16:creationId xmlns:a16="http://schemas.microsoft.com/office/drawing/2014/main" id="{A66FE543-2643-5E8C-0CF5-E31ACC5DD948}"/>
              </a:ext>
            </a:extLst>
          </p:cNvPr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40200" y="1412875"/>
            <a:ext cx="2528888" cy="28908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8" name="AutoShape 4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3BEBC8AC-5BD0-7BE8-D3D9-B5EAF7FF57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6237288"/>
            <a:ext cx="457200" cy="3810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rgbClr val="80008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pic>
        <p:nvPicPr>
          <p:cNvPr id="16389" name="Picture 5">
            <a:extLst>
              <a:ext uri="{FF2B5EF4-FFF2-40B4-BE49-F238E27FC236}">
                <a16:creationId xmlns:a16="http://schemas.microsoft.com/office/drawing/2014/main" id="{D59DDFC8-3979-5A07-FFA5-317EC7C5D4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3352800"/>
            <a:ext cx="2236788" cy="252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4">
            <a:extLst>
              <a:ext uri="{FF2B5EF4-FFF2-40B4-BE49-F238E27FC236}">
                <a16:creationId xmlns:a16="http://schemas.microsoft.com/office/drawing/2014/main" id="{E48C690E-AA06-8AC2-6367-8CAC1D907E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/>
              <a:t>Архимедова сила</a:t>
            </a:r>
          </a:p>
        </p:txBody>
      </p:sp>
      <p:sp>
        <p:nvSpPr>
          <p:cNvPr id="28677" name="Rectangle 5">
            <a:extLst>
              <a:ext uri="{FF2B5EF4-FFF2-40B4-BE49-F238E27FC236}">
                <a16:creationId xmlns:a16="http://schemas.microsoft.com/office/drawing/2014/main" id="{FC105C32-E37B-ACC3-9271-87232A01041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dirty="0"/>
          </a:p>
          <a:p>
            <a:pPr eaLnBrk="1" hangingPunct="1">
              <a:defRPr/>
            </a:pPr>
            <a:endParaRPr lang="ru-RU" dirty="0"/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ru-RU" i="1" dirty="0"/>
              <a:t>ОТ: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ru-RU" dirty="0"/>
          </a:p>
          <a:p>
            <a:pPr eaLnBrk="1" hangingPunct="1">
              <a:defRPr/>
            </a:pPr>
            <a:r>
              <a:rPr lang="ru-RU" dirty="0"/>
              <a:t>Плотности жидкости</a:t>
            </a:r>
          </a:p>
          <a:p>
            <a:pPr eaLnBrk="1" hangingPunct="1">
              <a:defRPr/>
            </a:pPr>
            <a:r>
              <a:rPr lang="ru-RU" dirty="0"/>
              <a:t>Объема погруженной части тела</a:t>
            </a:r>
          </a:p>
        </p:txBody>
      </p:sp>
      <p:sp>
        <p:nvSpPr>
          <p:cNvPr id="28678" name="Rectangle 6">
            <a:extLst>
              <a:ext uri="{FF2B5EF4-FFF2-40B4-BE49-F238E27FC236}">
                <a16:creationId xmlns:a16="http://schemas.microsoft.com/office/drawing/2014/main" id="{B424815B-3284-6FCD-4B07-35E61C2B37DD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ru-RU" dirty="0"/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ru-RU" dirty="0"/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ru-RU" i="1" dirty="0"/>
              <a:t>ОТ: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ru-RU" dirty="0"/>
          </a:p>
          <a:p>
            <a:pPr eaLnBrk="1" hangingPunct="1">
              <a:defRPr/>
            </a:pPr>
            <a:r>
              <a:rPr lang="ru-RU" dirty="0"/>
              <a:t>Плотности тела</a:t>
            </a:r>
          </a:p>
          <a:p>
            <a:pPr eaLnBrk="1" hangingPunct="1">
              <a:defRPr/>
            </a:pPr>
            <a:r>
              <a:rPr lang="ru-RU" dirty="0"/>
              <a:t>Глубины погружения</a:t>
            </a:r>
          </a:p>
        </p:txBody>
      </p:sp>
      <p:sp>
        <p:nvSpPr>
          <p:cNvPr id="17413" name="WordArt 7">
            <a:extLst>
              <a:ext uri="{FF2B5EF4-FFF2-40B4-BE49-F238E27FC236}">
                <a16:creationId xmlns:a16="http://schemas.microsoft.com/office/drawing/2014/main" id="{7A2B1FCC-5A3D-183A-F280-B0B52AB4418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42988" y="1773238"/>
            <a:ext cx="188595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Зависит</a:t>
            </a:r>
          </a:p>
        </p:txBody>
      </p:sp>
      <p:sp>
        <p:nvSpPr>
          <p:cNvPr id="17414" name="WordArt 8">
            <a:extLst>
              <a:ext uri="{FF2B5EF4-FFF2-40B4-BE49-F238E27FC236}">
                <a16:creationId xmlns:a16="http://schemas.microsoft.com/office/drawing/2014/main" id="{FD7F808F-CC1F-ECD4-5077-C6B27005D23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076825" y="1628775"/>
            <a:ext cx="253365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Не зависит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1000BE55-2607-BAF8-4B37-10B7E157F3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908050"/>
            <a:ext cx="8229600" cy="1139825"/>
          </a:xfrm>
        </p:spPr>
        <p:txBody>
          <a:bodyPr/>
          <a:lstStyle/>
          <a:p>
            <a:pPr marL="838200" indent="-838200" eaLnBrk="1" hangingPunct="1">
              <a:defRPr/>
            </a:pPr>
            <a:r>
              <a:rPr lang="ru-RU" sz="3200" dirty="0"/>
              <a:t>На какой из опущенных в воду стальных шаров действует наибольшая архимедова сила?</a:t>
            </a:r>
          </a:p>
        </p:txBody>
      </p:sp>
      <p:pic>
        <p:nvPicPr>
          <p:cNvPr id="18435" name="Picture 4">
            <a:extLst>
              <a:ext uri="{FF2B5EF4-FFF2-40B4-BE49-F238E27FC236}">
                <a16:creationId xmlns:a16="http://schemas.microsoft.com/office/drawing/2014/main" id="{1EAAF564-066E-31DB-E4EC-5D2727AB9333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3" t="2364" r="8229" b="9894"/>
          <a:stretch>
            <a:fillRect/>
          </a:stretch>
        </p:blipFill>
        <p:spPr>
          <a:xfrm>
            <a:off x="2771775" y="2852738"/>
            <a:ext cx="3324225" cy="2447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D84490E0-00AB-18DE-B446-9DFE53E248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838200" indent="-838200" eaLnBrk="1" hangingPunct="1">
              <a:defRPr/>
            </a:pPr>
            <a:br>
              <a:rPr lang="ru-RU" sz="3200"/>
            </a:br>
            <a:br>
              <a:rPr lang="ru-RU" sz="3200"/>
            </a:br>
            <a:br>
              <a:rPr lang="ru-RU" sz="3200"/>
            </a:br>
            <a:r>
              <a:rPr lang="ru-RU" sz="3200"/>
              <a:t>Одинакового объема тела (стеклянное и стальное) опущены в воду. Одинаковые ли архимедовы силы действуют на них?</a:t>
            </a:r>
            <a:r>
              <a:rPr lang="ru-RU" sz="4000"/>
              <a:t> </a:t>
            </a:r>
          </a:p>
        </p:txBody>
      </p:sp>
      <p:pic>
        <p:nvPicPr>
          <p:cNvPr id="19459" name="Picture 4">
            <a:extLst>
              <a:ext uri="{FF2B5EF4-FFF2-40B4-BE49-F238E27FC236}">
                <a16:creationId xmlns:a16="http://schemas.microsoft.com/office/drawing/2014/main" id="{77121B6D-D17D-A9C2-FB53-51F654505C16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425"/>
          <a:stretch>
            <a:fillRect/>
          </a:stretch>
        </p:blipFill>
        <p:spPr>
          <a:xfrm>
            <a:off x="2916238" y="3500438"/>
            <a:ext cx="3384550" cy="2520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CC92C42A-3751-33BD-8A2C-05C6F3EAED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838200" indent="-838200" eaLnBrk="1" hangingPunct="1">
              <a:defRPr/>
            </a:pPr>
            <a:r>
              <a:rPr lang="ru-RU" sz="3200"/>
              <a:t>Как изменится архимедова сила сила на данное тело при погружении его  в жидкости на разную глубину?</a:t>
            </a:r>
          </a:p>
        </p:txBody>
      </p:sp>
      <p:pic>
        <p:nvPicPr>
          <p:cNvPr id="20483" name="Picture 4">
            <a:extLst>
              <a:ext uri="{FF2B5EF4-FFF2-40B4-BE49-F238E27FC236}">
                <a16:creationId xmlns:a16="http://schemas.microsoft.com/office/drawing/2014/main" id="{14B50270-D7A0-EBDE-2D12-51C193CD1F3E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24075" y="2565400"/>
            <a:ext cx="4248150" cy="25923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3F73A6FF-7A3B-A461-D928-2D965565E9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620713"/>
            <a:ext cx="8229600" cy="1139825"/>
          </a:xfrm>
        </p:spPr>
        <p:txBody>
          <a:bodyPr/>
          <a:lstStyle/>
          <a:p>
            <a:pPr marL="838200" indent="-838200" eaLnBrk="1" hangingPunct="1">
              <a:defRPr/>
            </a:pPr>
            <a:r>
              <a:rPr lang="ru-RU" sz="3200"/>
              <a:t>Изменится ли архимедова сила, если брусок, находящийся в жидкости, перевести из положения </a:t>
            </a:r>
            <a:r>
              <a:rPr lang="ru-RU" sz="3200" u="sng"/>
              <a:t>а</a:t>
            </a:r>
            <a:r>
              <a:rPr lang="ru-RU" sz="3200"/>
              <a:t> в положение </a:t>
            </a:r>
            <a:r>
              <a:rPr lang="ru-RU" sz="3200" u="sng"/>
              <a:t>б</a:t>
            </a:r>
            <a:r>
              <a:rPr lang="ru-RU" sz="3200"/>
              <a:t>?</a:t>
            </a:r>
          </a:p>
        </p:txBody>
      </p:sp>
      <p:pic>
        <p:nvPicPr>
          <p:cNvPr id="21507" name="Picture 4">
            <a:extLst>
              <a:ext uri="{FF2B5EF4-FFF2-40B4-BE49-F238E27FC236}">
                <a16:creationId xmlns:a16="http://schemas.microsoft.com/office/drawing/2014/main" id="{0F430803-F061-7EF5-1511-5513A52F905F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27313" y="2997200"/>
            <a:ext cx="4227512" cy="2155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>
            <a:extLst>
              <a:ext uri="{FF2B5EF4-FFF2-40B4-BE49-F238E27FC236}">
                <a16:creationId xmlns:a16="http://schemas.microsoft.com/office/drawing/2014/main" id="{118CF0E6-571D-075B-B22D-6993EBAEAF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/>
              <a:t>Эдвард Роджерс</a:t>
            </a:r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557AF518-45BC-1DA3-91EA-89E5AF90C7FB}"/>
              </a:ext>
            </a:extLst>
          </p:cNvPr>
          <p:cNvSpPr>
            <a:spLocks noGrp="1" noChangeArrowheads="1"/>
          </p:cNvSpPr>
          <p:nvPr>
            <p:ph type="body" sz="half" idx="3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800"/>
              <a:t>«Физика – это наука понимать природу».</a:t>
            </a:r>
          </a:p>
        </p:txBody>
      </p:sp>
      <p:pic>
        <p:nvPicPr>
          <p:cNvPr id="5124" name="Picture 4" descr="img3031">
            <a:extLst>
              <a:ext uri="{FF2B5EF4-FFF2-40B4-BE49-F238E27FC236}">
                <a16:creationId xmlns:a16="http://schemas.microsoft.com/office/drawing/2014/main" id="{FC55F783-D4D6-21A7-75A2-0F9826CB898D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088" y="1600200"/>
            <a:ext cx="3298825" cy="21859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tu_91">
            <a:extLst>
              <a:ext uri="{FF2B5EF4-FFF2-40B4-BE49-F238E27FC236}">
                <a16:creationId xmlns:a16="http://schemas.microsoft.com/office/drawing/2014/main" id="{836F4ADD-0271-3037-3A66-5C54AE15D5FD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8263" y="1600200"/>
            <a:ext cx="3036887" cy="21859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0A4CA2D9-D3B6-E755-5CCB-FEACC3522F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838200" indent="-838200" eaLnBrk="1" hangingPunct="1">
              <a:defRPr/>
            </a:pPr>
            <a:br>
              <a:rPr lang="ru-RU" sz="2800"/>
            </a:br>
            <a:br>
              <a:rPr lang="ru-RU" sz="2800"/>
            </a:br>
            <a:br>
              <a:rPr lang="ru-RU" sz="2800"/>
            </a:br>
            <a:r>
              <a:rPr lang="ru-RU" sz="2800"/>
              <a:t>Подвешенные к коромыслу весов одинаковые шары погрузили в жидкость сначала так, как показано на рисунке  </a:t>
            </a:r>
            <a:r>
              <a:rPr lang="ru-RU" sz="2800" u="sng"/>
              <a:t>а</a:t>
            </a:r>
            <a:r>
              <a:rPr lang="ru-RU" sz="2800"/>
              <a:t>, а затем так, как показано на рисунке </a:t>
            </a:r>
            <a:r>
              <a:rPr lang="ru-RU" sz="2800" u="sng"/>
              <a:t>б</a:t>
            </a:r>
            <a:r>
              <a:rPr lang="ru-RU" sz="2800"/>
              <a:t>. В каком случае равновесие весов нарушится? Почему?</a:t>
            </a:r>
          </a:p>
        </p:txBody>
      </p:sp>
      <p:pic>
        <p:nvPicPr>
          <p:cNvPr id="22531" name="Picture 4">
            <a:extLst>
              <a:ext uri="{FF2B5EF4-FFF2-40B4-BE49-F238E27FC236}">
                <a16:creationId xmlns:a16="http://schemas.microsoft.com/office/drawing/2014/main" id="{CD2B6CE9-989B-BBC9-7EDA-B86E7944150B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6" t="4224"/>
          <a:stretch>
            <a:fillRect/>
          </a:stretch>
        </p:blipFill>
        <p:spPr>
          <a:xfrm>
            <a:off x="755650" y="3357563"/>
            <a:ext cx="7993063" cy="30241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3" name="Rectangle 5">
            <a:extLst>
              <a:ext uri="{FF2B5EF4-FFF2-40B4-BE49-F238E27FC236}">
                <a16:creationId xmlns:a16="http://schemas.microsoft.com/office/drawing/2014/main" id="{A456E8C7-E999-D018-A12F-1B92F273ED1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533400" indent="-533400" eaLnBrk="1" hangingPunct="1">
              <a:lnSpc>
                <a:spcPct val="90000"/>
              </a:lnSpc>
              <a:defRPr/>
            </a:pPr>
            <a:r>
              <a:rPr lang="ru-RU" sz="2400"/>
              <a:t>Кусок стального рельса находится на дне реки. Его приподняли и поставили вертикально. Изменилась ли при этом действующая на него выталкивающая сила? Изменится ли она, если при подъеме часть рельса окажется над водой?</a:t>
            </a:r>
          </a:p>
        </p:txBody>
      </p:sp>
      <p:pic>
        <p:nvPicPr>
          <p:cNvPr id="23555" name="Picture 7" descr="Новый рисунок (3)">
            <a:extLst>
              <a:ext uri="{FF2B5EF4-FFF2-40B4-BE49-F238E27FC236}">
                <a16:creationId xmlns:a16="http://schemas.microsoft.com/office/drawing/2014/main" id="{04FBA5A7-CAC5-80AD-F298-4B07443893E8}"/>
              </a:ext>
            </a:extLst>
          </p:cNvPr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2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05500" y="1989138"/>
            <a:ext cx="2627313" cy="33115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6" name="Rectangle 8">
            <a:extLst>
              <a:ext uri="{FF2B5EF4-FFF2-40B4-BE49-F238E27FC236}">
                <a16:creationId xmlns:a16="http://schemas.microsoft.com/office/drawing/2014/main" id="{31F57EAD-0B79-FB39-E7D1-33FF9E6E8C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br>
              <a:rPr lang="ru-RU" dirty="0"/>
            </a:br>
            <a:endParaRPr lang="ru-RU" dirty="0"/>
          </a:p>
        </p:txBody>
      </p:sp>
      <p:pic>
        <p:nvPicPr>
          <p:cNvPr id="17411" name="Picture 4" descr="D:\картинки\картинки школьные\mult-43.jpg">
            <a:extLst>
              <a:ext uri="{FF2B5EF4-FFF2-40B4-BE49-F238E27FC236}">
                <a16:creationId xmlns:a16="http://schemas.microsoft.com/office/drawing/2014/main" id="{6AF99B5F-AE23-2BC1-40CD-0E5283E5B7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CAC5C2"/>
              </a:clrFrom>
              <a:clrTo>
                <a:srgbClr val="CAC5C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0935" y="1506739"/>
            <a:ext cx="3852087" cy="3424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48137" name="Rectangle 9">
            <a:extLst>
              <a:ext uri="{FF2B5EF4-FFF2-40B4-BE49-F238E27FC236}">
                <a16:creationId xmlns:a16="http://schemas.microsoft.com/office/drawing/2014/main" id="{12D48E39-60BF-A034-A7B3-17DC8AB48078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br>
              <a:rPr lang="ru-RU" dirty="0"/>
            </a:br>
            <a:r>
              <a:rPr lang="ru-RU" dirty="0"/>
              <a:t>Д/З  &amp; 50,51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ru-RU" dirty="0"/>
              <a:t>Упр. 26 (3)-</a:t>
            </a:r>
            <a:r>
              <a:rPr lang="ru-RU" dirty="0" err="1"/>
              <a:t>обяз</a:t>
            </a:r>
            <a:r>
              <a:rPr lang="ru-RU" dirty="0"/>
              <a:t>.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ru-RU" dirty="0"/>
              <a:t>У</a:t>
            </a:r>
            <a:r>
              <a:rPr lang="ru-RU" sz="2000" dirty="0"/>
              <a:t>ПР</a:t>
            </a:r>
            <a:r>
              <a:rPr lang="ru-RU" dirty="0"/>
              <a:t>.26(5)-по </a:t>
            </a:r>
            <a:r>
              <a:rPr lang="ru-RU" dirty="0" err="1"/>
              <a:t>жел</a:t>
            </a:r>
            <a:r>
              <a:rPr lang="ru-RU" dirty="0"/>
              <a:t>.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C2B5F9-55DC-8294-8E10-90EABD815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5" y="260350"/>
            <a:ext cx="8229600" cy="1139825"/>
          </a:xfrm>
        </p:spPr>
        <p:txBody>
          <a:bodyPr/>
          <a:lstStyle/>
          <a:p>
            <a:pPr>
              <a:defRPr/>
            </a:pPr>
            <a:r>
              <a:rPr lang="ru-RU" dirty="0"/>
              <a:t>продолжи фразу: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D1DFD6C-7AC4-E8C0-8257-EF983C4E6FC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- я запомнил…</a:t>
            </a:r>
          </a:p>
          <a:p>
            <a:pPr>
              <a:defRPr/>
            </a:pPr>
            <a:r>
              <a:rPr lang="ru-RU" dirty="0"/>
              <a:t>- мне понравилось…</a:t>
            </a:r>
          </a:p>
          <a:p>
            <a:pPr>
              <a:defRPr/>
            </a:pPr>
            <a:r>
              <a:rPr lang="ru-RU" dirty="0"/>
              <a:t>- мне было трудно…</a:t>
            </a:r>
          </a:p>
          <a:p>
            <a:pPr>
              <a:defRPr/>
            </a:pPr>
            <a:r>
              <a:rPr lang="ru-RU" dirty="0"/>
              <a:t>- мне было интересно…</a:t>
            </a:r>
          </a:p>
          <a:p>
            <a:pPr>
              <a:defRPr/>
            </a:pPr>
            <a:r>
              <a:rPr lang="ru-RU" dirty="0"/>
              <a:t>Мне не понравилось…</a:t>
            </a:r>
          </a:p>
          <a:p>
            <a:pPr>
              <a:defRPr/>
            </a:pPr>
            <a:r>
              <a:rPr lang="ru-RU" dirty="0"/>
              <a:t>Мое настроение…</a:t>
            </a:r>
          </a:p>
          <a:p>
            <a:pPr>
              <a:defRPr/>
            </a:pPr>
            <a:endParaRPr lang="ru-RU" dirty="0"/>
          </a:p>
        </p:txBody>
      </p:sp>
      <p:pic>
        <p:nvPicPr>
          <p:cNvPr id="25604" name="Picture 5">
            <a:extLst>
              <a:ext uri="{FF2B5EF4-FFF2-40B4-BE49-F238E27FC236}">
                <a16:creationId xmlns:a16="http://schemas.microsoft.com/office/drawing/2014/main" id="{6A5CCFF7-E4FF-A678-EE56-B93469CEA3D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055813"/>
            <a:ext cx="4038600" cy="36147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120629-BF93-B09D-77B6-8CCF052E1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988" y="0"/>
            <a:ext cx="8229600" cy="1139825"/>
          </a:xfrm>
        </p:spPr>
        <p:txBody>
          <a:bodyPr/>
          <a:lstStyle/>
          <a:p>
            <a:pPr>
              <a:defRPr/>
            </a:pPr>
            <a:r>
              <a:rPr lang="ru-RU" dirty="0"/>
              <a:t>План урока</a:t>
            </a:r>
            <a:br>
              <a:rPr lang="ru-RU" dirty="0"/>
            </a:br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7140F72-FE19-ECF6-4C08-7129C615FC20}"/>
              </a:ext>
            </a:extLst>
          </p:cNvPr>
          <p:cNvSpPr>
            <a:spLocks noGrp="1"/>
          </p:cNvSpPr>
          <p:nvPr>
            <p:ph type="body" sz="half" idx="3"/>
          </p:nvPr>
        </p:nvSpPr>
        <p:spPr>
          <a:xfrm>
            <a:off x="457200" y="3933825"/>
            <a:ext cx="8229600" cy="2187575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endParaRPr lang="ru-RU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65D8AB1-66B7-A91B-9DB7-3E0CA2C4BE8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50825" y="1220788"/>
            <a:ext cx="4038600" cy="2185987"/>
          </a:xfrm>
        </p:spPr>
        <p:txBody>
          <a:bodyPr/>
          <a:lstStyle/>
          <a:p>
            <a:pPr>
              <a:defRPr/>
            </a:pPr>
            <a:r>
              <a:rPr lang="ru-RU" b="1" i="1" dirty="0"/>
              <a:t>1.</a:t>
            </a:r>
            <a:r>
              <a:rPr lang="ru-RU" sz="2000" i="1" dirty="0"/>
              <a:t>    </a:t>
            </a:r>
            <a:r>
              <a:rPr lang="ru-RU" sz="2800" b="1" i="1" dirty="0"/>
              <a:t>Проверка д/з</a:t>
            </a:r>
          </a:p>
          <a:p>
            <a:pPr>
              <a:defRPr/>
            </a:pPr>
            <a:r>
              <a:rPr lang="ru-RU" sz="2800" b="1" i="1" dirty="0"/>
              <a:t>2.   Работа над      новым    материалом.</a:t>
            </a:r>
          </a:p>
          <a:p>
            <a:pPr>
              <a:defRPr/>
            </a:pPr>
            <a:r>
              <a:rPr lang="ru-RU" b="1" i="1" dirty="0"/>
              <a:t>з</a:t>
            </a:r>
            <a:r>
              <a:rPr lang="ru-RU" sz="2800" b="1" i="1" dirty="0"/>
              <a:t>.   Решение задач.</a:t>
            </a:r>
          </a:p>
          <a:p>
            <a:pPr>
              <a:defRPr/>
            </a:pPr>
            <a:r>
              <a:rPr lang="ru-RU" sz="2800" b="1" i="1" dirty="0"/>
              <a:t>4.   Итог урока. Выставление оценок.</a:t>
            </a:r>
          </a:p>
          <a:p>
            <a:pPr>
              <a:defRPr/>
            </a:pPr>
            <a:r>
              <a:rPr lang="ru-RU" sz="2800" b="1" i="1" dirty="0"/>
              <a:t>5.  Анализ урока</a:t>
            </a: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228EC526-A69E-5828-116B-5C4B4CF37AE0}"/>
              </a:ext>
            </a:extLst>
          </p:cNvPr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  <a:p>
            <a:pPr>
              <a:defRPr/>
            </a:pPr>
            <a:endParaRPr lang="ru-RU" dirty="0"/>
          </a:p>
          <a:p>
            <a:pPr>
              <a:defRPr/>
            </a:pPr>
            <a:endParaRPr lang="ru-RU" dirty="0"/>
          </a:p>
        </p:txBody>
      </p:sp>
      <p:pic>
        <p:nvPicPr>
          <p:cNvPr id="6150" name="Picture 7">
            <a:extLst>
              <a:ext uri="{FF2B5EF4-FFF2-40B4-BE49-F238E27FC236}">
                <a16:creationId xmlns:a16="http://schemas.microsoft.com/office/drawing/2014/main" id="{0CCEB01F-9FF3-053E-6081-05A5B43015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2062163"/>
            <a:ext cx="2670175" cy="266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1BBFFB-49F1-0498-67F8-6759D615F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3200" dirty="0"/>
              <a:t>Физический диктант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702C98C-84FB-E5F9-676E-6D7A2CECD744}"/>
              </a:ext>
            </a:extLst>
          </p:cNvPr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1AF2C3C-74AC-EF99-0D54-189CE5213D9A}"/>
              </a:ext>
            </a:extLst>
          </p:cNvPr>
          <p:cNvSpPr>
            <a:spLocks noGrp="1"/>
          </p:cNvSpPr>
          <p:nvPr>
            <p:ph type="body" sz="half" idx="3"/>
          </p:nvPr>
        </p:nvSpPr>
        <p:spPr>
          <a:xfrm>
            <a:off x="611188" y="2335213"/>
            <a:ext cx="8229600" cy="2187575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AutoNum type="arabicPeriod"/>
              <a:defRPr/>
            </a:pPr>
            <a:r>
              <a:rPr lang="ru-RU" sz="2000" dirty="0"/>
              <a:t>Давление твердых тел  я определю по формуле…</a:t>
            </a:r>
          </a:p>
          <a:p>
            <a:pPr marL="457200" indent="-457200">
              <a:buFont typeface="Wingdings" panose="05000000000000000000" pitchFamily="2" charset="2"/>
              <a:buAutoNum type="arabicPeriod"/>
              <a:defRPr/>
            </a:pPr>
            <a:endParaRPr lang="ru-RU" sz="2000" dirty="0"/>
          </a:p>
          <a:p>
            <a:pPr marL="457200" indent="-457200">
              <a:buFont typeface="Wingdings" panose="05000000000000000000" pitchFamily="2" charset="2"/>
              <a:buAutoNum type="arabicPeriod"/>
              <a:defRPr/>
            </a:pPr>
            <a:r>
              <a:rPr lang="ru-RU" sz="2000" dirty="0"/>
              <a:t>Давление в жидкостях и газах я определю по формуле…</a:t>
            </a:r>
          </a:p>
          <a:p>
            <a:pPr marL="457200" indent="-457200">
              <a:buFont typeface="Wingdings" panose="05000000000000000000" pitchFamily="2" charset="2"/>
              <a:buAutoNum type="arabicPeriod"/>
              <a:defRPr/>
            </a:pPr>
            <a:endParaRPr lang="ru-RU" sz="2000" dirty="0"/>
          </a:p>
          <a:p>
            <a:pPr marL="457200" indent="-457200">
              <a:buFont typeface="Wingdings" panose="05000000000000000000" pitchFamily="2" charset="2"/>
              <a:buAutoNum type="arabicPeriod"/>
              <a:defRPr/>
            </a:pPr>
            <a:r>
              <a:rPr lang="ru-RU" sz="2000" dirty="0"/>
              <a:t>Давление атмосферы я определю прибором-…</a:t>
            </a:r>
          </a:p>
          <a:p>
            <a:pPr marL="457200" indent="-457200">
              <a:buFont typeface="Wingdings" panose="05000000000000000000" pitchFamily="2" charset="2"/>
              <a:buAutoNum type="arabicPeriod"/>
              <a:defRPr/>
            </a:pPr>
            <a:endParaRPr lang="ru-RU" sz="2000" dirty="0"/>
          </a:p>
          <a:p>
            <a:pPr marL="457200" indent="-457200">
              <a:buFont typeface="Wingdings" panose="05000000000000000000" pitchFamily="2" charset="2"/>
              <a:buAutoNum type="arabicPeriod"/>
              <a:defRPr/>
            </a:pPr>
            <a:r>
              <a:rPr lang="ru-RU" sz="2000" dirty="0"/>
              <a:t>Давление в шинах автомобиля я определю прибором-…</a:t>
            </a:r>
          </a:p>
          <a:p>
            <a:pPr marL="457200" indent="-457200">
              <a:buFont typeface="Wingdings" panose="05000000000000000000" pitchFamily="2" charset="2"/>
              <a:buAutoNum type="arabicPeriod"/>
              <a:defRPr/>
            </a:pPr>
            <a:endParaRPr lang="ru-RU" sz="2000" dirty="0"/>
          </a:p>
          <a:p>
            <a:pPr marL="457200" indent="-457200">
              <a:buFont typeface="Wingdings" panose="05000000000000000000" pitchFamily="2" charset="2"/>
              <a:buAutoNum type="arabicPeriod"/>
              <a:defRPr/>
            </a:pPr>
            <a:r>
              <a:rPr lang="ru-RU" sz="2000" dirty="0"/>
              <a:t>Я знаю, что в 1 мм рт. ст. содержится…….Па</a:t>
            </a:r>
          </a:p>
        </p:txBody>
      </p:sp>
      <p:pic>
        <p:nvPicPr>
          <p:cNvPr id="7173" name="Picture 8">
            <a:extLst>
              <a:ext uri="{FF2B5EF4-FFF2-40B4-BE49-F238E27FC236}">
                <a16:creationId xmlns:a16="http://schemas.microsoft.com/office/drawing/2014/main" id="{6749EDF0-6244-1F47-5006-B057772C38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8" y="258763"/>
            <a:ext cx="2957512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бъект 5">
            <a:extLst>
              <a:ext uri="{FF2B5EF4-FFF2-40B4-BE49-F238E27FC236}">
                <a16:creationId xmlns:a16="http://schemas.microsoft.com/office/drawing/2014/main" id="{6BAC3D0B-948E-0EEB-C0FB-3A4749698482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647A6E-5D53-D6CB-8CE7-BCA6AD7C4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ПРОВЕРЬ СЕБЯ: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09D5E11-2026-990F-8978-5537E586690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771775" y="1484313"/>
            <a:ext cx="4038600" cy="2185987"/>
          </a:xfrm>
        </p:spPr>
        <p:txBody>
          <a:bodyPr/>
          <a:lstStyle/>
          <a:p>
            <a:pPr>
              <a:defRPr/>
            </a:pPr>
            <a:r>
              <a:rPr lang="ru-RU" dirty="0"/>
              <a:t>1.</a:t>
            </a:r>
            <a:r>
              <a:rPr lang="en-US" dirty="0"/>
              <a:t>  P = F / S</a:t>
            </a:r>
          </a:p>
          <a:p>
            <a:pPr>
              <a:defRPr/>
            </a:pPr>
            <a:r>
              <a:rPr lang="en-US" dirty="0"/>
              <a:t>2</a:t>
            </a:r>
            <a:r>
              <a:rPr lang="ru-RU" dirty="0"/>
              <a:t>.</a:t>
            </a:r>
            <a:r>
              <a:rPr lang="en-US" dirty="0"/>
              <a:t>  P = p g h</a:t>
            </a:r>
          </a:p>
          <a:p>
            <a:pPr>
              <a:defRPr/>
            </a:pPr>
            <a:r>
              <a:rPr lang="en-US" dirty="0"/>
              <a:t>3</a:t>
            </a:r>
            <a:r>
              <a:rPr lang="ru-RU" dirty="0"/>
              <a:t>.</a:t>
            </a:r>
            <a:r>
              <a:rPr lang="en-US" dirty="0"/>
              <a:t>  </a:t>
            </a:r>
            <a:r>
              <a:rPr lang="ru-RU" dirty="0"/>
              <a:t>Барометр</a:t>
            </a:r>
          </a:p>
          <a:p>
            <a:pPr>
              <a:defRPr/>
            </a:pPr>
            <a:r>
              <a:rPr lang="ru-RU" dirty="0"/>
              <a:t>4.  Манометр</a:t>
            </a:r>
          </a:p>
          <a:p>
            <a:pPr>
              <a:defRPr/>
            </a:pPr>
            <a:r>
              <a:rPr lang="ru-RU" dirty="0"/>
              <a:t>5.133,3 Па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21101D-A53F-AA46-63D4-970720A717BC}"/>
              </a:ext>
            </a:extLst>
          </p:cNvPr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6D3C26E-EA47-AB47-DB0C-7C400850C3B9}"/>
              </a:ext>
            </a:extLst>
          </p:cNvPr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endParaRPr lang="ru-RU" dirty="0"/>
          </a:p>
        </p:txBody>
      </p:sp>
      <p:pic>
        <p:nvPicPr>
          <p:cNvPr id="8198" name="Picture 3">
            <a:extLst>
              <a:ext uri="{FF2B5EF4-FFF2-40B4-BE49-F238E27FC236}">
                <a16:creationId xmlns:a16="http://schemas.microsoft.com/office/drawing/2014/main" id="{73178CBE-86DB-1F53-2EC3-873222D17E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588" y="3213100"/>
            <a:ext cx="2755900" cy="3462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FD0D7B-0FCC-833A-FEAD-FEC081E16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ВНИМАНИЕ- ЭКСПЕРИМЕНТ!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B3CFB71-2B75-A5AA-EBF7-F8706941E43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971550" y="3860800"/>
            <a:ext cx="4038600" cy="2185988"/>
          </a:xfrm>
        </p:spPr>
        <p:txBody>
          <a:bodyPr/>
          <a:lstStyle/>
          <a:p>
            <a:pPr>
              <a:defRPr/>
            </a:pPr>
            <a:endParaRPr lang="ru-RU" sz="2400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35CC683-40A5-E258-9C72-1BC6AD24C51B}"/>
              </a:ext>
            </a:extLst>
          </p:cNvPr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FDCAC4B-7FDB-D178-DD38-9C2F52B43527}"/>
              </a:ext>
            </a:extLst>
          </p:cNvPr>
          <p:cNvSpPr>
            <a:spLocks noGrp="1"/>
          </p:cNvSpPr>
          <p:nvPr>
            <p:ph type="body" sz="half" idx="3"/>
          </p:nvPr>
        </p:nvSpPr>
        <p:spPr>
          <a:xfrm>
            <a:off x="457200" y="1844675"/>
            <a:ext cx="8229600" cy="2187575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ru-RU" dirty="0"/>
              <a:t>      ЦЕЛЬ:         Выяснить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ru-RU" dirty="0"/>
          </a:p>
          <a:p>
            <a:pPr>
              <a:defRPr/>
            </a:pPr>
            <a:r>
              <a:rPr lang="ru-RU" dirty="0"/>
              <a:t>как  проявляется выталкивающая сила?</a:t>
            </a:r>
          </a:p>
          <a:p>
            <a:pPr>
              <a:defRPr/>
            </a:pPr>
            <a:endParaRPr lang="ru-RU" dirty="0"/>
          </a:p>
          <a:p>
            <a:pPr>
              <a:defRPr/>
            </a:pPr>
            <a:r>
              <a:rPr lang="ru-RU" dirty="0"/>
              <a:t>куда направлена выталкивающая  сила?</a:t>
            </a:r>
          </a:p>
          <a:p>
            <a:pPr>
              <a:defRPr/>
            </a:pPr>
            <a:endParaRPr lang="ru-RU" dirty="0"/>
          </a:p>
          <a:p>
            <a:pPr>
              <a:defRPr/>
            </a:pPr>
            <a:r>
              <a:rPr lang="ru-RU" dirty="0"/>
              <a:t>как измерить выталкивающую силу?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>
            <a:extLst>
              <a:ext uri="{FF2B5EF4-FFF2-40B4-BE49-F238E27FC236}">
                <a16:creationId xmlns:a16="http://schemas.microsoft.com/office/drawing/2014/main" id="{85FA014D-78DD-E120-CC28-B000AB98DB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/>
              <a:t>Опыт 1</a:t>
            </a:r>
          </a:p>
        </p:txBody>
      </p:sp>
      <p:sp>
        <p:nvSpPr>
          <p:cNvPr id="15365" name="Rectangle 5">
            <a:extLst>
              <a:ext uri="{FF2B5EF4-FFF2-40B4-BE49-F238E27FC236}">
                <a16:creationId xmlns:a16="http://schemas.microsoft.com/office/drawing/2014/main" id="{1CF43E3D-6DF4-28D1-FD74-1BB8B502149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/>
              <a:t>Погрузить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ru-RU" dirty="0"/>
              <a:t>    ПРОБКОВЫЙ цилиндр в воду.</a:t>
            </a:r>
          </a:p>
          <a:p>
            <a:pPr eaLnBrk="1" hangingPunct="1">
              <a:defRPr/>
            </a:pPr>
            <a:endParaRPr lang="ru-RU" dirty="0"/>
          </a:p>
          <a:p>
            <a:pPr eaLnBrk="1" hangingPunct="1">
              <a:defRPr/>
            </a:pPr>
            <a:r>
              <a:rPr lang="ru-RU" dirty="0"/>
              <a:t>Что с ним происходит? Почему?</a:t>
            </a:r>
          </a:p>
          <a:p>
            <a:pPr eaLnBrk="1" hangingPunct="1">
              <a:defRPr/>
            </a:pPr>
            <a:endParaRPr lang="ru-RU" dirty="0"/>
          </a:p>
          <a:p>
            <a:pPr eaLnBrk="1" hangingPunct="1">
              <a:defRPr/>
            </a:pPr>
            <a:r>
              <a:rPr lang="ru-RU" dirty="0"/>
              <a:t>ВЫВОД:……………</a:t>
            </a:r>
          </a:p>
        </p:txBody>
      </p:sp>
      <p:pic>
        <p:nvPicPr>
          <p:cNvPr id="34842" name="Picture 26">
            <a:extLst>
              <a:ext uri="{FF2B5EF4-FFF2-40B4-BE49-F238E27FC236}">
                <a16:creationId xmlns:a16="http://schemas.microsoft.com/office/drawing/2014/main" id="{3220415A-0B31-84D5-802B-F26328D048C8}"/>
              </a:ext>
            </a:extLst>
          </p:cNvPr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24525" y="2205038"/>
            <a:ext cx="1851025" cy="15763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4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4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Rectangle 6">
            <a:extLst>
              <a:ext uri="{FF2B5EF4-FFF2-40B4-BE49-F238E27FC236}">
                <a16:creationId xmlns:a16="http://schemas.microsoft.com/office/drawing/2014/main" id="{D7DC063E-DF66-BF1A-36BD-585DDF56F10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165225"/>
            <a:ext cx="4038600" cy="4525963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/>
              <a:t>Погрузить алюминиевый цилиндр в воду.</a:t>
            </a:r>
          </a:p>
          <a:p>
            <a:pPr eaLnBrk="1" hangingPunct="1">
              <a:defRPr/>
            </a:pPr>
            <a:r>
              <a:rPr lang="ru-RU" dirty="0"/>
              <a:t>Что с ним происходит? Как реагирует динамометр?</a:t>
            </a:r>
          </a:p>
          <a:p>
            <a:pPr eaLnBrk="1" hangingPunct="1">
              <a:defRPr/>
            </a:pPr>
            <a:r>
              <a:rPr lang="ru-RU" dirty="0"/>
              <a:t>Действует ли в этом случае выталкивающая сила?</a:t>
            </a:r>
          </a:p>
          <a:p>
            <a:pPr eaLnBrk="1" hangingPunct="1">
              <a:defRPr/>
            </a:pPr>
            <a:r>
              <a:rPr lang="ru-RU" dirty="0"/>
              <a:t>ВЫВОД:……</a:t>
            </a:r>
          </a:p>
        </p:txBody>
      </p:sp>
      <p:pic>
        <p:nvPicPr>
          <p:cNvPr id="35851" name="Picture 11">
            <a:extLst>
              <a:ext uri="{FF2B5EF4-FFF2-40B4-BE49-F238E27FC236}">
                <a16:creationId xmlns:a16="http://schemas.microsoft.com/office/drawing/2014/main" id="{0BFDAF8A-35B6-442F-D7B4-C6869DA8EA50}"/>
              </a:ext>
            </a:extLst>
          </p:cNvPr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420938"/>
            <a:ext cx="4038600" cy="18176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C7BCDD-232C-F976-CE8B-FEB5D6D1C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1139825"/>
          </a:xfrm>
        </p:spPr>
        <p:txBody>
          <a:bodyPr/>
          <a:lstStyle/>
          <a:p>
            <a:pPr>
              <a:defRPr/>
            </a:pPr>
            <a:r>
              <a:rPr lang="ru-RU" dirty="0"/>
              <a:t>О</a:t>
            </a:r>
            <a:r>
              <a:rPr lang="ru-RU" sz="3600" dirty="0"/>
              <a:t>ПЫТ</a:t>
            </a:r>
            <a:r>
              <a:rPr lang="ru-RU" dirty="0"/>
              <a:t> 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5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358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D7DC5732-9E2F-C09A-CF00-78582C9699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/>
              <a:t>Опыт 3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828B6013-516F-EB4C-B3AC-41AC6BC633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3850" y="1412875"/>
            <a:ext cx="8229600" cy="4525963"/>
          </a:xfrm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ru-RU" dirty="0"/>
          </a:p>
          <a:p>
            <a:pPr eaLnBrk="1" hangingPunct="1">
              <a:defRPr/>
            </a:pPr>
            <a:r>
              <a:rPr lang="ru-RU" dirty="0"/>
              <a:t>Как определить выталкивающую силу?</a:t>
            </a:r>
          </a:p>
          <a:p>
            <a:pPr eaLnBrk="1" hangingPunct="1">
              <a:defRPr/>
            </a:pPr>
            <a:endParaRPr lang="ru-RU" dirty="0"/>
          </a:p>
          <a:p>
            <a:pPr eaLnBrk="1" hangingPunct="1">
              <a:defRPr/>
            </a:pPr>
            <a:r>
              <a:rPr lang="ru-RU" dirty="0"/>
              <a:t>Определите вес цилиндра в воздухе Р1</a:t>
            </a:r>
          </a:p>
          <a:p>
            <a:pPr eaLnBrk="1" hangingPunct="1">
              <a:defRPr/>
            </a:pPr>
            <a:endParaRPr lang="ru-RU" dirty="0"/>
          </a:p>
          <a:p>
            <a:pPr eaLnBrk="1" hangingPunct="1">
              <a:defRPr/>
            </a:pPr>
            <a:r>
              <a:rPr lang="ru-RU" dirty="0"/>
              <a:t>Определите вес цилиндра в воде Р2</a:t>
            </a:r>
          </a:p>
          <a:p>
            <a:pPr eaLnBrk="1" hangingPunct="1">
              <a:defRPr/>
            </a:pPr>
            <a:endParaRPr lang="ru-RU" dirty="0"/>
          </a:p>
          <a:p>
            <a:pPr eaLnBrk="1" hangingPunct="1">
              <a:defRPr/>
            </a:pPr>
            <a:r>
              <a:rPr lang="ru-RU" dirty="0"/>
              <a:t>Выталкивающая сила:</a:t>
            </a:r>
            <a:r>
              <a:rPr lang="en-US" dirty="0"/>
              <a:t>   ??????????</a:t>
            </a:r>
            <a:endParaRPr lang="ru-RU" dirty="0"/>
          </a:p>
          <a:p>
            <a:pPr eaLnBrk="1" hangingPunct="1">
              <a:defRPr/>
            </a:pPr>
            <a:endParaRPr lang="ru-RU" dirty="0"/>
          </a:p>
          <a:p>
            <a:pPr eaLnBrk="1" hangingPunct="1">
              <a:defRPr/>
            </a:pPr>
            <a:endParaRPr lang="ru-RU" dirty="0"/>
          </a:p>
          <a:p>
            <a:pPr eaLnBrk="1" hangingPunct="1">
              <a:defRPr/>
            </a:pPr>
            <a:endParaRPr lang="ru-RU" dirty="0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FFPOINTPLAYERTAG" val="{577f8ca8-7131-11d4-8460-525400eb897b}"/>
</p:tagLst>
</file>

<file path=ppt/theme/theme1.xml><?xml version="1.0" encoding="utf-8"?>
<a:theme xmlns:a="http://schemas.openxmlformats.org/drawingml/2006/main" name="Круги">
  <a:themeElements>
    <a:clrScheme name="Круги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Круг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руги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уги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Ripple</Template>
  <TotalTime>797</TotalTime>
  <Words>521</Words>
  <Application>Microsoft Office PowerPoint</Application>
  <PresentationFormat>Экран (4:3)</PresentationFormat>
  <Paragraphs>100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7" baseType="lpstr">
      <vt:lpstr>Arial</vt:lpstr>
      <vt:lpstr>Tahoma</vt:lpstr>
      <vt:lpstr>Wingdings</vt:lpstr>
      <vt:lpstr>Круги</vt:lpstr>
      <vt:lpstr>ЗАКОН  АрхимедА</vt:lpstr>
      <vt:lpstr>Эдвард Роджерс</vt:lpstr>
      <vt:lpstr>План урока </vt:lpstr>
      <vt:lpstr>Физический диктант</vt:lpstr>
      <vt:lpstr>ПРОВЕРЬ СЕБЯ:</vt:lpstr>
      <vt:lpstr>ВНИМАНИЕ- ЭКСПЕРИМЕНТ!</vt:lpstr>
      <vt:lpstr>Опыт 1</vt:lpstr>
      <vt:lpstr>ОПЫТ 2</vt:lpstr>
      <vt:lpstr>Опыт 3</vt:lpstr>
      <vt:lpstr>Презентация PowerPoint</vt:lpstr>
      <vt:lpstr>Архимед (287 -  212 до н.э.)</vt:lpstr>
      <vt:lpstr> Проблема:   Как определить архимедову силу , не производя измерений ?  </vt:lpstr>
      <vt:lpstr>Закон Архимеда формулируется так:  </vt:lpstr>
      <vt:lpstr>Презентация PowerPoint</vt:lpstr>
      <vt:lpstr>Архимедова сила</vt:lpstr>
      <vt:lpstr>На какой из опущенных в воду стальных шаров действует наибольшая архимедова сила?</vt:lpstr>
      <vt:lpstr>   Одинакового объема тела (стеклянное и стальное) опущены в воду. Одинаковые ли архимедовы силы действуют на них? </vt:lpstr>
      <vt:lpstr>Как изменится архимедова сила сила на данное тело при погружении его  в жидкости на разную глубину?</vt:lpstr>
      <vt:lpstr>Изменится ли архимедова сила, если брусок, находящийся в жидкости, перевести из положения а в положение б?</vt:lpstr>
      <vt:lpstr>   Подвешенные к коромыслу весов одинаковые шары погрузили в жидкость сначала так, как показано на рисунке  а, а затем так, как показано на рисунке б. В каком случае равновесие весов нарушится? Почему?</vt:lpstr>
      <vt:lpstr>Презентация PowerPoint</vt:lpstr>
      <vt:lpstr> </vt:lpstr>
      <vt:lpstr>продолжи фразу: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Презентация. Архимедова сила</dc:title>
  <dc:subject>Презентация. Архимедова сила</dc:subject>
  <dc:creator>ProjectSoft</dc:creator>
  <cp:keywords>Презентация. Архимедова сила</cp:keywords>
  <dc:description>Презентация. Архимедова сила</dc:description>
  <cp:lastModifiedBy>ИП Чернышёв А. Г.</cp:lastModifiedBy>
  <cp:revision>33</cp:revision>
  <dcterms:created xsi:type="dcterms:W3CDTF">2012-03-12T14:41:31Z</dcterms:created>
  <dcterms:modified xsi:type="dcterms:W3CDTF">2023-05-25T10:51:36Z</dcterms:modified>
</cp:coreProperties>
</file>