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9" r:id="rId4"/>
    <p:sldId id="284" r:id="rId5"/>
    <p:sldId id="285" r:id="rId6"/>
    <p:sldId id="286" r:id="rId7"/>
    <p:sldId id="274" r:id="rId8"/>
    <p:sldId id="275" r:id="rId9"/>
    <p:sldId id="276" r:id="rId10"/>
    <p:sldId id="277" r:id="rId11"/>
    <p:sldId id="278" r:id="rId12"/>
    <p:sldId id="279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281" r:id="rId21"/>
    <p:sldId id="283" r:id="rId22"/>
    <p:sldId id="287" r:id="rId23"/>
    <p:sldId id="282" r:id="rId24"/>
  </p:sldIdLst>
  <p:sldSz cx="9072563" cy="5048250"/>
  <p:notesSz cx="6858000" cy="9144000"/>
  <p:defaultTextStyle>
    <a:defPPr>
      <a:defRPr lang="ru-RU"/>
    </a:defPPr>
    <a:lvl1pPr marL="0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2136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4272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6408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8544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0680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2816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64952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17088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90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105" d="100"/>
          <a:sy n="105" d="100"/>
        </p:scale>
        <p:origin x="18" y="-348"/>
      </p:cViewPr>
      <p:guideLst>
        <p:guide orient="horz" pos="1590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442" y="1568232"/>
            <a:ext cx="7711679" cy="10821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0886" y="2860675"/>
            <a:ext cx="6350795" cy="12901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7608" y="202166"/>
            <a:ext cx="2041327" cy="43073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3628" y="202166"/>
            <a:ext cx="5972771" cy="43073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95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670" y="3243970"/>
            <a:ext cx="7711679" cy="10026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670" y="2139666"/>
            <a:ext cx="7711679" cy="110430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9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7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3631" y="1177926"/>
            <a:ext cx="4007049" cy="3331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887" y="1177926"/>
            <a:ext cx="4007049" cy="3331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631" y="1130015"/>
            <a:ext cx="4008625" cy="470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136" indent="0">
              <a:buNone/>
              <a:defRPr sz="2000" b="1"/>
            </a:lvl2pPr>
            <a:lvl3pPr marL="904272" indent="0">
              <a:buNone/>
              <a:defRPr sz="1800" b="1"/>
            </a:lvl3pPr>
            <a:lvl4pPr marL="1356408" indent="0">
              <a:buNone/>
              <a:defRPr sz="1600" b="1"/>
            </a:lvl4pPr>
            <a:lvl5pPr marL="1808544" indent="0">
              <a:buNone/>
              <a:defRPr sz="1600" b="1"/>
            </a:lvl5pPr>
            <a:lvl6pPr marL="2260680" indent="0">
              <a:buNone/>
              <a:defRPr sz="1600" b="1"/>
            </a:lvl6pPr>
            <a:lvl7pPr marL="2712816" indent="0">
              <a:buNone/>
              <a:defRPr sz="1600" b="1"/>
            </a:lvl7pPr>
            <a:lvl8pPr marL="3164952" indent="0">
              <a:buNone/>
              <a:defRPr sz="1600" b="1"/>
            </a:lvl8pPr>
            <a:lvl9pPr marL="361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631" y="1600950"/>
            <a:ext cx="4008625" cy="2908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08739" y="1130015"/>
            <a:ext cx="4010199" cy="470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136" indent="0">
              <a:buNone/>
              <a:defRPr sz="2000" b="1"/>
            </a:lvl2pPr>
            <a:lvl3pPr marL="904272" indent="0">
              <a:buNone/>
              <a:defRPr sz="1800" b="1"/>
            </a:lvl3pPr>
            <a:lvl4pPr marL="1356408" indent="0">
              <a:buNone/>
              <a:defRPr sz="1600" b="1"/>
            </a:lvl4pPr>
            <a:lvl5pPr marL="1808544" indent="0">
              <a:buNone/>
              <a:defRPr sz="1600" b="1"/>
            </a:lvl5pPr>
            <a:lvl6pPr marL="2260680" indent="0">
              <a:buNone/>
              <a:defRPr sz="1600" b="1"/>
            </a:lvl6pPr>
            <a:lvl7pPr marL="2712816" indent="0">
              <a:buNone/>
              <a:defRPr sz="1600" b="1"/>
            </a:lvl7pPr>
            <a:lvl8pPr marL="3164952" indent="0">
              <a:buNone/>
              <a:defRPr sz="1600" b="1"/>
            </a:lvl8pPr>
            <a:lvl9pPr marL="361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08739" y="1600950"/>
            <a:ext cx="4010199" cy="2908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34" y="200995"/>
            <a:ext cx="2984811" cy="8553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7120" y="200998"/>
            <a:ext cx="5071815" cy="43085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3634" y="1056396"/>
            <a:ext cx="2984811" cy="3453143"/>
          </a:xfrm>
        </p:spPr>
        <p:txBody>
          <a:bodyPr/>
          <a:lstStyle>
            <a:lvl1pPr marL="0" indent="0">
              <a:buNone/>
              <a:defRPr sz="1400"/>
            </a:lvl1pPr>
            <a:lvl2pPr marL="452136" indent="0">
              <a:buNone/>
              <a:defRPr sz="1200"/>
            </a:lvl2pPr>
            <a:lvl3pPr marL="904272" indent="0">
              <a:buNone/>
              <a:defRPr sz="1000"/>
            </a:lvl3pPr>
            <a:lvl4pPr marL="1356408" indent="0">
              <a:buNone/>
              <a:defRPr sz="900"/>
            </a:lvl4pPr>
            <a:lvl5pPr marL="1808544" indent="0">
              <a:buNone/>
              <a:defRPr sz="900"/>
            </a:lvl5pPr>
            <a:lvl6pPr marL="2260680" indent="0">
              <a:buNone/>
              <a:defRPr sz="900"/>
            </a:lvl6pPr>
            <a:lvl7pPr marL="2712816" indent="0">
              <a:buNone/>
              <a:defRPr sz="900"/>
            </a:lvl7pPr>
            <a:lvl8pPr marL="3164952" indent="0">
              <a:buNone/>
              <a:defRPr sz="900"/>
            </a:lvl8pPr>
            <a:lvl9pPr marL="36170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288" y="3533777"/>
            <a:ext cx="5443538" cy="4171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78288" y="451072"/>
            <a:ext cx="5443538" cy="3028950"/>
          </a:xfrm>
        </p:spPr>
        <p:txBody>
          <a:bodyPr/>
          <a:lstStyle>
            <a:lvl1pPr marL="0" indent="0">
              <a:buNone/>
              <a:defRPr sz="3200"/>
            </a:lvl1pPr>
            <a:lvl2pPr marL="452136" indent="0">
              <a:buNone/>
              <a:defRPr sz="2800"/>
            </a:lvl2pPr>
            <a:lvl3pPr marL="904272" indent="0">
              <a:buNone/>
              <a:defRPr sz="2400"/>
            </a:lvl3pPr>
            <a:lvl4pPr marL="1356408" indent="0">
              <a:buNone/>
              <a:defRPr sz="2000"/>
            </a:lvl4pPr>
            <a:lvl5pPr marL="1808544" indent="0">
              <a:buNone/>
              <a:defRPr sz="2000"/>
            </a:lvl5pPr>
            <a:lvl6pPr marL="2260680" indent="0">
              <a:buNone/>
              <a:defRPr sz="2000"/>
            </a:lvl6pPr>
            <a:lvl7pPr marL="2712816" indent="0">
              <a:buNone/>
              <a:defRPr sz="2000"/>
            </a:lvl7pPr>
            <a:lvl8pPr marL="3164952" indent="0">
              <a:buNone/>
              <a:defRPr sz="2000"/>
            </a:lvl8pPr>
            <a:lvl9pPr marL="361708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8288" y="3950959"/>
            <a:ext cx="5443538" cy="592467"/>
          </a:xfrm>
        </p:spPr>
        <p:txBody>
          <a:bodyPr/>
          <a:lstStyle>
            <a:lvl1pPr marL="0" indent="0">
              <a:buNone/>
              <a:defRPr sz="1400"/>
            </a:lvl1pPr>
            <a:lvl2pPr marL="452136" indent="0">
              <a:buNone/>
              <a:defRPr sz="1200"/>
            </a:lvl2pPr>
            <a:lvl3pPr marL="904272" indent="0">
              <a:buNone/>
              <a:defRPr sz="1000"/>
            </a:lvl3pPr>
            <a:lvl4pPr marL="1356408" indent="0">
              <a:buNone/>
              <a:defRPr sz="900"/>
            </a:lvl4pPr>
            <a:lvl5pPr marL="1808544" indent="0">
              <a:buNone/>
              <a:defRPr sz="900"/>
            </a:lvl5pPr>
            <a:lvl6pPr marL="2260680" indent="0">
              <a:buNone/>
              <a:defRPr sz="900"/>
            </a:lvl6pPr>
            <a:lvl7pPr marL="2712816" indent="0">
              <a:buNone/>
              <a:defRPr sz="900"/>
            </a:lvl7pPr>
            <a:lvl8pPr marL="3164952" indent="0">
              <a:buNone/>
              <a:defRPr sz="900"/>
            </a:lvl8pPr>
            <a:lvl9pPr marL="36170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28" y="202165"/>
            <a:ext cx="8165307" cy="841376"/>
          </a:xfrm>
          <a:prstGeom prst="rect">
            <a:avLst/>
          </a:prstGeom>
        </p:spPr>
        <p:txBody>
          <a:bodyPr vert="horz" lIns="90427" tIns="45213" rIns="90427" bIns="4521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628" y="1177926"/>
            <a:ext cx="8165307" cy="3331612"/>
          </a:xfrm>
          <a:prstGeom prst="rect">
            <a:avLst/>
          </a:prstGeom>
        </p:spPr>
        <p:txBody>
          <a:bodyPr vert="horz" lIns="90427" tIns="45213" rIns="90427" bIns="452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3631" y="4678980"/>
            <a:ext cx="2116932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99793" y="4678980"/>
            <a:ext cx="2872978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02004" y="4678980"/>
            <a:ext cx="2116932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0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102" indent="-339102" algn="l" defTabSz="90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721" indent="-282585" algn="l" defTabSz="90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339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475" indent="-226067" algn="l" defTabSz="90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611" indent="-226067" algn="l" defTabSz="90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747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883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1019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3155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136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72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408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544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680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816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952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7088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hyperlink" Target="mailto:rdshsamara@yandex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hyperlink" Target="https://vk.com/rdsh63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ДШ-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ДШ без последнего слайда-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 r="1611"/>
          <a:stretch>
            <a:fillRect/>
          </a:stretch>
        </p:blipFill>
        <p:spPr bwMode="auto">
          <a:xfrm>
            <a:off x="392876" y="238110"/>
            <a:ext cx="828680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абота\Desktop\34VIr5FsgZw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9" y="1"/>
            <a:ext cx="9065373" cy="5046351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94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4051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-2708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0913"/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111" y="4763910"/>
            <a:ext cx="1058227" cy="28394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559" y="4216202"/>
            <a:ext cx="922854" cy="805086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63"/>
            <a:ext cx="1231961" cy="533281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344" y="4577544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451" y="5021565"/>
            <a:ext cx="134325" cy="24786"/>
          </a:xfrm>
          <a:prstGeom prst="rect">
            <a:avLst/>
          </a:prstGeom>
          <a:blipFill>
            <a:blip r:embed="rId1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86"/>
            <a:ext cx="325912" cy="902835"/>
          </a:xfrm>
          <a:prstGeom prst="rect">
            <a:avLst/>
          </a:prstGeom>
          <a:blipFill>
            <a:blip r:embed="rId1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93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90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84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8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7"/>
          <p:cNvSpPr txBox="1">
            <a:spLocks/>
          </p:cNvSpPr>
          <p:nvPr/>
        </p:nvSpPr>
        <p:spPr>
          <a:xfrm>
            <a:off x="2447498" y="539264"/>
            <a:ext cx="5071533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39730" defTabSz="700913"/>
            <a:r>
              <a:rPr lang="en-US" sz="1900" b="1" kern="0" spc="3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1900" b="1" kern="0" spc="34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ru-RU" sz="1900" b="1" kern="0" spc="34" dirty="0">
                <a:solidFill>
                  <a:srgbClr val="C00000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Областная группа РДШ</a:t>
            </a: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       </a:t>
            </a:r>
            <a:r>
              <a:rPr lang="en-US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hlinkClick r:id="rId15"/>
              </a:rPr>
              <a:t>https://vk.com/rdsh63</a:t>
            </a:r>
            <a:endParaRPr lang="ru-RU" sz="1900" b="1" kern="0" spc="34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</a:t>
            </a:r>
            <a:r>
              <a:rPr lang="ru-RU" sz="1900" b="1" kern="0" spc="34" dirty="0">
                <a:solidFill>
                  <a:srgbClr val="C00000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Федеральная группа РДШ</a:t>
            </a: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</a:t>
            </a:r>
            <a:r>
              <a:rPr lang="en-US" sz="1900" b="1" kern="0" spc="34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https://vk.com/rdsh63</a:t>
            </a:r>
            <a:endParaRPr lang="ru-RU" sz="1900" b="1" kern="0" spc="34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endParaRPr lang="ru-RU" sz="1200" b="1" kern="0" spc="42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7" name="object 6"/>
          <p:cNvSpPr/>
          <p:nvPr/>
        </p:nvSpPr>
        <p:spPr>
          <a:xfrm>
            <a:off x="3202864" y="619911"/>
            <a:ext cx="121220" cy="1047318"/>
          </a:xfrm>
          <a:custGeom>
            <a:avLst/>
            <a:gdLst/>
            <a:ahLst/>
            <a:cxnLst/>
            <a:rect l="l" t="t" r="r" b="b"/>
            <a:pathLst>
              <a:path h="2343150">
                <a:moveTo>
                  <a:pt x="0" y="0"/>
                </a:moveTo>
                <a:lnTo>
                  <a:pt x="0" y="2342680"/>
                </a:lnTo>
              </a:path>
            </a:pathLst>
          </a:custGeom>
          <a:ln w="65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0" name="object 6"/>
          <p:cNvSpPr/>
          <p:nvPr/>
        </p:nvSpPr>
        <p:spPr>
          <a:xfrm flipH="1">
            <a:off x="2960428" y="2524125"/>
            <a:ext cx="242440" cy="1534803"/>
          </a:xfrm>
          <a:custGeom>
            <a:avLst/>
            <a:gdLst/>
            <a:ahLst/>
            <a:cxnLst/>
            <a:rect l="l" t="t" r="r" b="b"/>
            <a:pathLst>
              <a:path h="2343150">
                <a:moveTo>
                  <a:pt x="0" y="0"/>
                </a:moveTo>
                <a:lnTo>
                  <a:pt x="0" y="2342680"/>
                </a:lnTo>
              </a:path>
            </a:pathLst>
          </a:custGeom>
          <a:ln w="65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5" name="object 11"/>
          <p:cNvSpPr/>
          <p:nvPr/>
        </p:nvSpPr>
        <p:spPr>
          <a:xfrm>
            <a:off x="475420" y="1524412"/>
            <a:ext cx="2154150" cy="1724912"/>
          </a:xfrm>
          <a:custGeom>
            <a:avLst/>
            <a:gdLst/>
            <a:ahLst/>
            <a:cxnLst/>
            <a:rect l="l" t="t" r="r" b="b"/>
            <a:pathLst>
              <a:path w="1071245" h="1071245">
                <a:moveTo>
                  <a:pt x="72821" y="570966"/>
                </a:moveTo>
                <a:lnTo>
                  <a:pt x="1066" y="570966"/>
                </a:lnTo>
                <a:lnTo>
                  <a:pt x="6206" y="617578"/>
                </a:lnTo>
                <a:lnTo>
                  <a:pt x="15239" y="662898"/>
                </a:lnTo>
                <a:lnTo>
                  <a:pt x="27991" y="706754"/>
                </a:lnTo>
                <a:lnTo>
                  <a:pt x="44290" y="748970"/>
                </a:lnTo>
                <a:lnTo>
                  <a:pt x="63961" y="789373"/>
                </a:lnTo>
                <a:lnTo>
                  <a:pt x="86831" y="827790"/>
                </a:lnTo>
                <a:lnTo>
                  <a:pt x="112727" y="864045"/>
                </a:lnTo>
                <a:lnTo>
                  <a:pt x="141476" y="897966"/>
                </a:lnTo>
                <a:lnTo>
                  <a:pt x="172903" y="929378"/>
                </a:lnTo>
                <a:lnTo>
                  <a:pt x="206835" y="958107"/>
                </a:lnTo>
                <a:lnTo>
                  <a:pt x="243099" y="983979"/>
                </a:lnTo>
                <a:lnTo>
                  <a:pt x="281521" y="1006821"/>
                </a:lnTo>
                <a:lnTo>
                  <a:pt x="321928" y="1026457"/>
                </a:lnTo>
                <a:lnTo>
                  <a:pt x="364147" y="1042716"/>
                </a:lnTo>
                <a:lnTo>
                  <a:pt x="408003" y="1055421"/>
                </a:lnTo>
                <a:lnTo>
                  <a:pt x="453323" y="1064401"/>
                </a:lnTo>
                <a:lnTo>
                  <a:pt x="499935" y="1069479"/>
                </a:lnTo>
                <a:lnTo>
                  <a:pt x="499935" y="1070914"/>
                </a:lnTo>
                <a:lnTo>
                  <a:pt x="570979" y="1070914"/>
                </a:lnTo>
                <a:lnTo>
                  <a:pt x="570979" y="1069479"/>
                </a:lnTo>
                <a:lnTo>
                  <a:pt x="620462" y="1063952"/>
                </a:lnTo>
                <a:lnTo>
                  <a:pt x="668476" y="1054033"/>
                </a:lnTo>
                <a:lnTo>
                  <a:pt x="714811" y="1039933"/>
                </a:lnTo>
                <a:lnTo>
                  <a:pt x="759258" y="1021858"/>
                </a:lnTo>
                <a:lnTo>
                  <a:pt x="801610" y="1000019"/>
                </a:lnTo>
                <a:lnTo>
                  <a:pt x="809714" y="994879"/>
                </a:lnTo>
                <a:lnTo>
                  <a:pt x="499935" y="994879"/>
                </a:lnTo>
                <a:lnTo>
                  <a:pt x="464067" y="980330"/>
                </a:lnTo>
                <a:lnTo>
                  <a:pt x="430351" y="956639"/>
                </a:lnTo>
                <a:lnTo>
                  <a:pt x="427872" y="954087"/>
                </a:lnTo>
                <a:lnTo>
                  <a:pt x="335368" y="954087"/>
                </a:lnTo>
                <a:lnTo>
                  <a:pt x="289834" y="929179"/>
                </a:lnTo>
                <a:lnTo>
                  <a:pt x="247597" y="899472"/>
                </a:lnTo>
                <a:lnTo>
                  <a:pt x="209020" y="865353"/>
                </a:lnTo>
                <a:lnTo>
                  <a:pt x="174470" y="827206"/>
                </a:lnTo>
                <a:lnTo>
                  <a:pt x="144310" y="785418"/>
                </a:lnTo>
                <a:lnTo>
                  <a:pt x="1008366" y="785418"/>
                </a:lnTo>
                <a:lnTo>
                  <a:pt x="1021860" y="759248"/>
                </a:lnTo>
                <a:lnTo>
                  <a:pt x="1039934" y="714799"/>
                </a:lnTo>
                <a:lnTo>
                  <a:pt x="1040194" y="713943"/>
                </a:lnTo>
                <a:lnTo>
                  <a:pt x="106997" y="713943"/>
                </a:lnTo>
                <a:lnTo>
                  <a:pt x="94406" y="679892"/>
                </a:lnTo>
                <a:lnTo>
                  <a:pt x="84423" y="644698"/>
                </a:lnTo>
                <a:lnTo>
                  <a:pt x="77183" y="608381"/>
                </a:lnTo>
                <a:lnTo>
                  <a:pt x="72821" y="570966"/>
                </a:lnTo>
                <a:close/>
              </a:path>
              <a:path w="1071245" h="1071245">
                <a:moveTo>
                  <a:pt x="570979" y="785418"/>
                </a:moveTo>
                <a:lnTo>
                  <a:pt x="499935" y="785418"/>
                </a:lnTo>
                <a:lnTo>
                  <a:pt x="499935" y="994879"/>
                </a:lnTo>
                <a:lnTo>
                  <a:pt x="570979" y="994879"/>
                </a:lnTo>
                <a:lnTo>
                  <a:pt x="570979" y="785418"/>
                </a:lnTo>
                <a:close/>
              </a:path>
              <a:path w="1071245" h="1071245">
                <a:moveTo>
                  <a:pt x="819962" y="785418"/>
                </a:moveTo>
                <a:lnTo>
                  <a:pt x="745985" y="785418"/>
                </a:lnTo>
                <a:lnTo>
                  <a:pt x="724839" y="838194"/>
                </a:lnTo>
                <a:lnTo>
                  <a:pt x="699955" y="884822"/>
                </a:lnTo>
                <a:lnTo>
                  <a:pt x="671731" y="924553"/>
                </a:lnTo>
                <a:lnTo>
                  <a:pt x="640563" y="956639"/>
                </a:lnTo>
                <a:lnTo>
                  <a:pt x="606846" y="980330"/>
                </a:lnTo>
                <a:lnTo>
                  <a:pt x="570979" y="994879"/>
                </a:lnTo>
                <a:lnTo>
                  <a:pt x="809714" y="994879"/>
                </a:lnTo>
                <a:lnTo>
                  <a:pt x="841657" y="974623"/>
                </a:lnTo>
                <a:lnTo>
                  <a:pt x="868473" y="954087"/>
                </a:lnTo>
                <a:lnTo>
                  <a:pt x="735545" y="954087"/>
                </a:lnTo>
                <a:lnTo>
                  <a:pt x="760355" y="917554"/>
                </a:lnTo>
                <a:lnTo>
                  <a:pt x="782840" y="877082"/>
                </a:lnTo>
                <a:lnTo>
                  <a:pt x="802782" y="832945"/>
                </a:lnTo>
                <a:lnTo>
                  <a:pt x="819962" y="785418"/>
                </a:lnTo>
                <a:close/>
              </a:path>
              <a:path w="1071245" h="1071245">
                <a:moveTo>
                  <a:pt x="324929" y="785418"/>
                </a:moveTo>
                <a:lnTo>
                  <a:pt x="250952" y="785418"/>
                </a:lnTo>
                <a:lnTo>
                  <a:pt x="268081" y="832995"/>
                </a:lnTo>
                <a:lnTo>
                  <a:pt x="287940" y="877215"/>
                </a:lnTo>
                <a:lnTo>
                  <a:pt x="310409" y="917704"/>
                </a:lnTo>
                <a:lnTo>
                  <a:pt x="335368" y="954087"/>
                </a:lnTo>
                <a:lnTo>
                  <a:pt x="427872" y="954087"/>
                </a:lnTo>
                <a:lnTo>
                  <a:pt x="399183" y="924553"/>
                </a:lnTo>
                <a:lnTo>
                  <a:pt x="370959" y="884822"/>
                </a:lnTo>
                <a:lnTo>
                  <a:pt x="346075" y="838194"/>
                </a:lnTo>
                <a:lnTo>
                  <a:pt x="324929" y="785418"/>
                </a:lnTo>
                <a:close/>
              </a:path>
              <a:path w="1071245" h="1071245">
                <a:moveTo>
                  <a:pt x="1008366" y="785418"/>
                </a:moveTo>
                <a:lnTo>
                  <a:pt x="926604" y="785418"/>
                </a:lnTo>
                <a:lnTo>
                  <a:pt x="896444" y="827206"/>
                </a:lnTo>
                <a:lnTo>
                  <a:pt x="861894" y="865353"/>
                </a:lnTo>
                <a:lnTo>
                  <a:pt x="823317" y="899472"/>
                </a:lnTo>
                <a:lnTo>
                  <a:pt x="781080" y="929179"/>
                </a:lnTo>
                <a:lnTo>
                  <a:pt x="735545" y="954087"/>
                </a:lnTo>
                <a:lnTo>
                  <a:pt x="868473" y="954087"/>
                </a:lnTo>
                <a:lnTo>
                  <a:pt x="914003" y="913996"/>
                </a:lnTo>
                <a:lnTo>
                  <a:pt x="945884" y="879183"/>
                </a:lnTo>
                <a:lnTo>
                  <a:pt x="974627" y="841648"/>
                </a:lnTo>
                <a:lnTo>
                  <a:pt x="1000022" y="801600"/>
                </a:lnTo>
                <a:lnTo>
                  <a:pt x="1008366" y="785418"/>
                </a:lnTo>
                <a:close/>
              </a:path>
              <a:path w="1071245" h="1071245">
                <a:moveTo>
                  <a:pt x="286207" y="570966"/>
                </a:moveTo>
                <a:lnTo>
                  <a:pt x="214718" y="570966"/>
                </a:lnTo>
                <a:lnTo>
                  <a:pt x="217025" y="608031"/>
                </a:lnTo>
                <a:lnTo>
                  <a:pt x="220748" y="644297"/>
                </a:lnTo>
                <a:lnTo>
                  <a:pt x="225943" y="679892"/>
                </a:lnTo>
                <a:lnTo>
                  <a:pt x="232473" y="713943"/>
                </a:lnTo>
                <a:lnTo>
                  <a:pt x="304673" y="713943"/>
                </a:lnTo>
                <a:lnTo>
                  <a:pt x="297782" y="679642"/>
                </a:lnTo>
                <a:lnTo>
                  <a:pt x="292425" y="644698"/>
                </a:lnTo>
                <a:lnTo>
                  <a:pt x="288537" y="608381"/>
                </a:lnTo>
                <a:lnTo>
                  <a:pt x="286207" y="570966"/>
                </a:lnTo>
                <a:close/>
              </a:path>
              <a:path w="1071245" h="1071245">
                <a:moveTo>
                  <a:pt x="570979" y="570966"/>
                </a:moveTo>
                <a:lnTo>
                  <a:pt x="499935" y="570966"/>
                </a:lnTo>
                <a:lnTo>
                  <a:pt x="499935" y="713943"/>
                </a:lnTo>
                <a:lnTo>
                  <a:pt x="570979" y="713943"/>
                </a:lnTo>
                <a:lnTo>
                  <a:pt x="570979" y="570966"/>
                </a:lnTo>
                <a:close/>
              </a:path>
              <a:path w="1071245" h="1071245">
                <a:moveTo>
                  <a:pt x="856195" y="570966"/>
                </a:moveTo>
                <a:lnTo>
                  <a:pt x="784707" y="570966"/>
                </a:lnTo>
                <a:lnTo>
                  <a:pt x="782377" y="608381"/>
                </a:lnTo>
                <a:lnTo>
                  <a:pt x="778489" y="644698"/>
                </a:lnTo>
                <a:lnTo>
                  <a:pt x="773093" y="679892"/>
                </a:lnTo>
                <a:lnTo>
                  <a:pt x="766241" y="713943"/>
                </a:lnTo>
                <a:lnTo>
                  <a:pt x="838441" y="713943"/>
                </a:lnTo>
                <a:lnTo>
                  <a:pt x="845012" y="679642"/>
                </a:lnTo>
                <a:lnTo>
                  <a:pt x="850157" y="644297"/>
                </a:lnTo>
                <a:lnTo>
                  <a:pt x="853882" y="608031"/>
                </a:lnTo>
                <a:lnTo>
                  <a:pt x="856195" y="570966"/>
                </a:lnTo>
                <a:close/>
              </a:path>
              <a:path w="1071245" h="1071245">
                <a:moveTo>
                  <a:pt x="1069479" y="570966"/>
                </a:moveTo>
                <a:lnTo>
                  <a:pt x="998093" y="570966"/>
                </a:lnTo>
                <a:lnTo>
                  <a:pt x="993726" y="608381"/>
                </a:lnTo>
                <a:lnTo>
                  <a:pt x="986486" y="644698"/>
                </a:lnTo>
                <a:lnTo>
                  <a:pt x="976506" y="679892"/>
                </a:lnTo>
                <a:lnTo>
                  <a:pt x="963917" y="713943"/>
                </a:lnTo>
                <a:lnTo>
                  <a:pt x="1040194" y="713943"/>
                </a:lnTo>
                <a:lnTo>
                  <a:pt x="1054034" y="668464"/>
                </a:lnTo>
                <a:lnTo>
                  <a:pt x="1063952" y="620450"/>
                </a:lnTo>
                <a:lnTo>
                  <a:pt x="1069479" y="570966"/>
                </a:lnTo>
                <a:close/>
              </a:path>
              <a:path w="1071245" h="1071245">
                <a:moveTo>
                  <a:pt x="1070914" y="499935"/>
                </a:moveTo>
                <a:lnTo>
                  <a:pt x="0" y="499935"/>
                </a:lnTo>
                <a:lnTo>
                  <a:pt x="0" y="570966"/>
                </a:lnTo>
                <a:lnTo>
                  <a:pt x="1070914" y="570966"/>
                </a:lnTo>
                <a:lnTo>
                  <a:pt x="1070914" y="499935"/>
                </a:lnTo>
                <a:close/>
              </a:path>
              <a:path w="1071245" h="1071245">
                <a:moveTo>
                  <a:pt x="570979" y="0"/>
                </a:moveTo>
                <a:lnTo>
                  <a:pt x="499935" y="0"/>
                </a:lnTo>
                <a:lnTo>
                  <a:pt x="499935" y="1066"/>
                </a:lnTo>
                <a:lnTo>
                  <a:pt x="453323" y="6204"/>
                </a:lnTo>
                <a:lnTo>
                  <a:pt x="408003" y="15235"/>
                </a:lnTo>
                <a:lnTo>
                  <a:pt x="364147" y="27987"/>
                </a:lnTo>
                <a:lnTo>
                  <a:pt x="321928" y="44285"/>
                </a:lnTo>
                <a:lnTo>
                  <a:pt x="281521" y="63955"/>
                </a:lnTo>
                <a:lnTo>
                  <a:pt x="243099" y="86826"/>
                </a:lnTo>
                <a:lnTo>
                  <a:pt x="206835" y="112722"/>
                </a:lnTo>
                <a:lnTo>
                  <a:pt x="172903" y="141471"/>
                </a:lnTo>
                <a:lnTo>
                  <a:pt x="141476" y="172898"/>
                </a:lnTo>
                <a:lnTo>
                  <a:pt x="112727" y="206831"/>
                </a:lnTo>
                <a:lnTo>
                  <a:pt x="86831" y="243096"/>
                </a:lnTo>
                <a:lnTo>
                  <a:pt x="63961" y="281519"/>
                </a:lnTo>
                <a:lnTo>
                  <a:pt x="44290" y="321927"/>
                </a:lnTo>
                <a:lnTo>
                  <a:pt x="27991" y="364146"/>
                </a:lnTo>
                <a:lnTo>
                  <a:pt x="15239" y="408002"/>
                </a:lnTo>
                <a:lnTo>
                  <a:pt x="6206" y="453323"/>
                </a:lnTo>
                <a:lnTo>
                  <a:pt x="1066" y="499935"/>
                </a:lnTo>
                <a:lnTo>
                  <a:pt x="72821" y="499935"/>
                </a:lnTo>
                <a:lnTo>
                  <a:pt x="77183" y="462525"/>
                </a:lnTo>
                <a:lnTo>
                  <a:pt x="84423" y="426208"/>
                </a:lnTo>
                <a:lnTo>
                  <a:pt x="94406" y="391011"/>
                </a:lnTo>
                <a:lnTo>
                  <a:pt x="106997" y="356958"/>
                </a:lnTo>
                <a:lnTo>
                  <a:pt x="1039949" y="356958"/>
                </a:lnTo>
                <a:lnTo>
                  <a:pt x="1026459" y="321927"/>
                </a:lnTo>
                <a:lnTo>
                  <a:pt x="1008750" y="285483"/>
                </a:lnTo>
                <a:lnTo>
                  <a:pt x="144310" y="285483"/>
                </a:lnTo>
                <a:lnTo>
                  <a:pt x="174470" y="243695"/>
                </a:lnTo>
                <a:lnTo>
                  <a:pt x="209020" y="205548"/>
                </a:lnTo>
                <a:lnTo>
                  <a:pt x="247597" y="171429"/>
                </a:lnTo>
                <a:lnTo>
                  <a:pt x="289834" y="141722"/>
                </a:lnTo>
                <a:lnTo>
                  <a:pt x="335368" y="116814"/>
                </a:lnTo>
                <a:lnTo>
                  <a:pt x="427881" y="116814"/>
                </a:lnTo>
                <a:lnTo>
                  <a:pt x="430351" y="114272"/>
                </a:lnTo>
                <a:lnTo>
                  <a:pt x="464067" y="90582"/>
                </a:lnTo>
                <a:lnTo>
                  <a:pt x="499935" y="76034"/>
                </a:lnTo>
                <a:lnTo>
                  <a:pt x="809672" y="76034"/>
                </a:lnTo>
                <a:lnTo>
                  <a:pt x="789383" y="63955"/>
                </a:lnTo>
                <a:lnTo>
                  <a:pt x="748981" y="44285"/>
                </a:lnTo>
                <a:lnTo>
                  <a:pt x="706765" y="27987"/>
                </a:lnTo>
                <a:lnTo>
                  <a:pt x="662910" y="15235"/>
                </a:lnTo>
                <a:lnTo>
                  <a:pt x="617590" y="6204"/>
                </a:lnTo>
                <a:lnTo>
                  <a:pt x="570979" y="1066"/>
                </a:lnTo>
                <a:lnTo>
                  <a:pt x="570979" y="0"/>
                </a:lnTo>
                <a:close/>
              </a:path>
              <a:path w="1071245" h="1071245">
                <a:moveTo>
                  <a:pt x="304673" y="356958"/>
                </a:moveTo>
                <a:lnTo>
                  <a:pt x="232473" y="356958"/>
                </a:lnTo>
                <a:lnTo>
                  <a:pt x="225895" y="391261"/>
                </a:lnTo>
                <a:lnTo>
                  <a:pt x="220748" y="426608"/>
                </a:lnTo>
                <a:lnTo>
                  <a:pt x="217025" y="462875"/>
                </a:lnTo>
                <a:lnTo>
                  <a:pt x="214718" y="499935"/>
                </a:lnTo>
                <a:lnTo>
                  <a:pt x="286207" y="499935"/>
                </a:lnTo>
                <a:lnTo>
                  <a:pt x="288537" y="462525"/>
                </a:lnTo>
                <a:lnTo>
                  <a:pt x="292425" y="426208"/>
                </a:lnTo>
                <a:lnTo>
                  <a:pt x="297821" y="391011"/>
                </a:lnTo>
                <a:lnTo>
                  <a:pt x="304673" y="356958"/>
                </a:lnTo>
                <a:close/>
              </a:path>
              <a:path w="1071245" h="1071245">
                <a:moveTo>
                  <a:pt x="570979" y="356958"/>
                </a:moveTo>
                <a:lnTo>
                  <a:pt x="499935" y="356958"/>
                </a:lnTo>
                <a:lnTo>
                  <a:pt x="499935" y="499935"/>
                </a:lnTo>
                <a:lnTo>
                  <a:pt x="570979" y="499935"/>
                </a:lnTo>
                <a:lnTo>
                  <a:pt x="570979" y="356958"/>
                </a:lnTo>
                <a:close/>
              </a:path>
              <a:path w="1071245" h="1071245">
                <a:moveTo>
                  <a:pt x="838441" y="356958"/>
                </a:moveTo>
                <a:lnTo>
                  <a:pt x="766241" y="356958"/>
                </a:lnTo>
                <a:lnTo>
                  <a:pt x="773081" y="391261"/>
                </a:lnTo>
                <a:lnTo>
                  <a:pt x="778356" y="426208"/>
                </a:lnTo>
                <a:lnTo>
                  <a:pt x="782227" y="462525"/>
                </a:lnTo>
                <a:lnTo>
                  <a:pt x="784707" y="499935"/>
                </a:lnTo>
                <a:lnTo>
                  <a:pt x="856195" y="499935"/>
                </a:lnTo>
                <a:lnTo>
                  <a:pt x="853882" y="462875"/>
                </a:lnTo>
                <a:lnTo>
                  <a:pt x="850157" y="426608"/>
                </a:lnTo>
                <a:lnTo>
                  <a:pt x="844964" y="391011"/>
                </a:lnTo>
                <a:lnTo>
                  <a:pt x="838441" y="356958"/>
                </a:lnTo>
                <a:close/>
              </a:path>
              <a:path w="1071245" h="1071245">
                <a:moveTo>
                  <a:pt x="1039949" y="356958"/>
                </a:moveTo>
                <a:lnTo>
                  <a:pt x="963917" y="356958"/>
                </a:lnTo>
                <a:lnTo>
                  <a:pt x="976506" y="391011"/>
                </a:lnTo>
                <a:lnTo>
                  <a:pt x="986486" y="426208"/>
                </a:lnTo>
                <a:lnTo>
                  <a:pt x="993726" y="462525"/>
                </a:lnTo>
                <a:lnTo>
                  <a:pt x="998093" y="499935"/>
                </a:lnTo>
                <a:lnTo>
                  <a:pt x="1069479" y="499935"/>
                </a:lnTo>
                <a:lnTo>
                  <a:pt x="1064401" y="453323"/>
                </a:lnTo>
                <a:lnTo>
                  <a:pt x="1055422" y="408002"/>
                </a:lnTo>
                <a:lnTo>
                  <a:pt x="1042717" y="364146"/>
                </a:lnTo>
                <a:lnTo>
                  <a:pt x="1039949" y="356958"/>
                </a:lnTo>
                <a:close/>
              </a:path>
              <a:path w="1071245" h="1071245">
                <a:moveTo>
                  <a:pt x="427881" y="116814"/>
                </a:moveTo>
                <a:lnTo>
                  <a:pt x="335368" y="116814"/>
                </a:lnTo>
                <a:lnTo>
                  <a:pt x="310565" y="153197"/>
                </a:lnTo>
                <a:lnTo>
                  <a:pt x="288118" y="193686"/>
                </a:lnTo>
                <a:lnTo>
                  <a:pt x="268281" y="237906"/>
                </a:lnTo>
                <a:lnTo>
                  <a:pt x="251307" y="285483"/>
                </a:lnTo>
                <a:lnTo>
                  <a:pt x="324929" y="285483"/>
                </a:lnTo>
                <a:lnTo>
                  <a:pt x="346075" y="232708"/>
                </a:lnTo>
                <a:lnTo>
                  <a:pt x="370959" y="186082"/>
                </a:lnTo>
                <a:lnTo>
                  <a:pt x="399183" y="146354"/>
                </a:lnTo>
                <a:lnTo>
                  <a:pt x="427881" y="116814"/>
                </a:lnTo>
                <a:close/>
              </a:path>
              <a:path w="1071245" h="1071245">
                <a:moveTo>
                  <a:pt x="570979" y="76034"/>
                </a:moveTo>
                <a:lnTo>
                  <a:pt x="499935" y="76034"/>
                </a:lnTo>
                <a:lnTo>
                  <a:pt x="499935" y="285483"/>
                </a:lnTo>
                <a:lnTo>
                  <a:pt x="570979" y="285483"/>
                </a:lnTo>
                <a:lnTo>
                  <a:pt x="570979" y="76034"/>
                </a:lnTo>
                <a:close/>
              </a:path>
              <a:path w="1071245" h="1071245">
                <a:moveTo>
                  <a:pt x="809672" y="76034"/>
                </a:moveTo>
                <a:lnTo>
                  <a:pt x="570979" y="76034"/>
                </a:lnTo>
                <a:lnTo>
                  <a:pt x="606846" y="90582"/>
                </a:lnTo>
                <a:lnTo>
                  <a:pt x="640563" y="114272"/>
                </a:lnTo>
                <a:lnTo>
                  <a:pt x="671731" y="146354"/>
                </a:lnTo>
                <a:lnTo>
                  <a:pt x="699955" y="186082"/>
                </a:lnTo>
                <a:lnTo>
                  <a:pt x="724839" y="232708"/>
                </a:lnTo>
                <a:lnTo>
                  <a:pt x="745985" y="285483"/>
                </a:lnTo>
                <a:lnTo>
                  <a:pt x="819962" y="285483"/>
                </a:lnTo>
                <a:lnTo>
                  <a:pt x="802832" y="237906"/>
                </a:lnTo>
                <a:lnTo>
                  <a:pt x="782974" y="193686"/>
                </a:lnTo>
                <a:lnTo>
                  <a:pt x="760505" y="153197"/>
                </a:lnTo>
                <a:lnTo>
                  <a:pt x="735545" y="116814"/>
                </a:lnTo>
                <a:lnTo>
                  <a:pt x="868881" y="116814"/>
                </a:lnTo>
                <a:lnTo>
                  <a:pt x="864053" y="112722"/>
                </a:lnTo>
                <a:lnTo>
                  <a:pt x="827799" y="86826"/>
                </a:lnTo>
                <a:lnTo>
                  <a:pt x="809672" y="76034"/>
                </a:lnTo>
                <a:close/>
              </a:path>
              <a:path w="1071245" h="1071245">
                <a:moveTo>
                  <a:pt x="868881" y="116814"/>
                </a:moveTo>
                <a:lnTo>
                  <a:pt x="735545" y="116814"/>
                </a:lnTo>
                <a:lnTo>
                  <a:pt x="781080" y="141722"/>
                </a:lnTo>
                <a:lnTo>
                  <a:pt x="823317" y="171429"/>
                </a:lnTo>
                <a:lnTo>
                  <a:pt x="861894" y="205548"/>
                </a:lnTo>
                <a:lnTo>
                  <a:pt x="896444" y="243695"/>
                </a:lnTo>
                <a:lnTo>
                  <a:pt x="926604" y="285483"/>
                </a:lnTo>
                <a:lnTo>
                  <a:pt x="1008750" y="285483"/>
                </a:lnTo>
                <a:lnTo>
                  <a:pt x="983983" y="243096"/>
                </a:lnTo>
                <a:lnTo>
                  <a:pt x="958111" y="206831"/>
                </a:lnTo>
                <a:lnTo>
                  <a:pt x="929383" y="172898"/>
                </a:lnTo>
                <a:lnTo>
                  <a:pt x="897973" y="141471"/>
                </a:lnTo>
                <a:lnTo>
                  <a:pt x="868881" y="116814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3463987" y="2428915"/>
            <a:ext cx="5608576" cy="1564817"/>
          </a:xfrm>
          <a:prstGeom prst="rect">
            <a:avLst/>
          </a:prstGeom>
        </p:spPr>
        <p:txBody>
          <a:bodyPr lIns="70652" tIns="35327" rIns="70652" bIns="35327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3630">
              <a:defRPr>
                <a:latin typeface="+mn-lt"/>
                <a:ea typeface="+mn-ea"/>
                <a:cs typeface="+mn-cs"/>
              </a:defRPr>
            </a:lvl2pPr>
            <a:lvl3pPr marL="907263">
              <a:defRPr>
                <a:latin typeface="+mn-lt"/>
                <a:ea typeface="+mn-ea"/>
                <a:cs typeface="+mn-cs"/>
              </a:defRPr>
            </a:lvl3pPr>
            <a:lvl4pPr marL="1360899">
              <a:defRPr>
                <a:latin typeface="+mn-lt"/>
                <a:ea typeface="+mn-ea"/>
                <a:cs typeface="+mn-cs"/>
              </a:defRPr>
            </a:lvl4pPr>
            <a:lvl5pPr marL="1814521">
              <a:defRPr>
                <a:latin typeface="+mn-lt"/>
                <a:ea typeface="+mn-ea"/>
                <a:cs typeface="+mn-cs"/>
              </a:defRPr>
            </a:lvl5pPr>
            <a:lvl6pPr marL="2268155">
              <a:defRPr>
                <a:latin typeface="+mn-lt"/>
                <a:ea typeface="+mn-ea"/>
                <a:cs typeface="+mn-cs"/>
              </a:defRPr>
            </a:lvl6pPr>
            <a:lvl7pPr marL="2721790">
              <a:defRPr>
                <a:latin typeface="+mn-lt"/>
                <a:ea typeface="+mn-ea"/>
                <a:cs typeface="+mn-cs"/>
              </a:defRPr>
            </a:lvl7pPr>
            <a:lvl8pPr marL="3175411">
              <a:defRPr>
                <a:latin typeface="+mn-lt"/>
                <a:ea typeface="+mn-ea"/>
                <a:cs typeface="+mn-cs"/>
              </a:defRPr>
            </a:lvl8pPr>
            <a:lvl9pPr marL="3629033">
              <a:defRPr>
                <a:latin typeface="+mn-lt"/>
                <a:ea typeface="+mn-ea"/>
                <a:cs typeface="+mn-cs"/>
              </a:defRPr>
            </a:lvl9pPr>
          </a:lstStyle>
          <a:p>
            <a:pPr marL="35571" defTabSz="706529">
              <a:defRPr/>
            </a:pPr>
            <a:r>
              <a:rPr lang="ru-RU" altLang="ru-RU" sz="1900" b="1" kern="0" dirty="0">
                <a:solidFill>
                  <a:srgbClr val="C00000"/>
                </a:solidFill>
                <a:latin typeface="Bookman Old Style" pitchFamily="18" charset="0"/>
              </a:rPr>
              <a:t>Региональный штаб </a:t>
            </a: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ГБОУ ДО СО Самарский Дворец детского и юношеского творчества</a:t>
            </a:r>
            <a:endParaRPr lang="en-US" altLang="ru-RU" sz="1900" kern="0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г. Самара, ул. Куйбышева, 151</a:t>
            </a: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Тел. 333-55-60</a:t>
            </a:r>
          </a:p>
          <a:p>
            <a:pPr marL="35571" defTabSz="706529">
              <a:defRPr/>
            </a:pPr>
            <a:r>
              <a:rPr lang="en-US" altLang="ru-RU" sz="1900" b="1" kern="0" dirty="0">
                <a:hlinkClick r:id="rId16"/>
              </a:rPr>
              <a:t>rdshsamara@yandex.ru</a:t>
            </a:r>
            <a:endParaRPr lang="en-US" altLang="ru-RU" sz="1900" b="1" kern="0" dirty="0"/>
          </a:p>
          <a:p>
            <a:pPr algn="ctr" defTabSz="706529">
              <a:defRPr/>
            </a:pPr>
            <a:endParaRPr lang="ru-RU" altLang="ru-RU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3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10080626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" y="1"/>
            <a:ext cx="9065373" cy="5046351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862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396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026" y="4763910"/>
            <a:ext cx="1058227" cy="28394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475" y="4216202"/>
            <a:ext cx="922854" cy="805086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01"/>
            <a:ext cx="1231961" cy="533281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260" y="4577482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367" y="5021565"/>
            <a:ext cx="134325" cy="24786"/>
          </a:xfrm>
          <a:prstGeom prst="rect">
            <a:avLst/>
          </a:prstGeom>
          <a:blipFill>
            <a:blip r:embed="rId1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23"/>
            <a:ext cx="325912" cy="902835"/>
          </a:xfrm>
          <a:prstGeom prst="rect">
            <a:avLst/>
          </a:prstGeom>
          <a:blipFill>
            <a:blip r:embed="rId1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31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83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77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1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4"/>
          <p:cNvSpPr/>
          <p:nvPr/>
        </p:nvSpPr>
        <p:spPr>
          <a:xfrm>
            <a:off x="7987195" y="-898071"/>
            <a:ext cx="7103763" cy="1707488"/>
          </a:xfrm>
          <a:prstGeom prst="rect">
            <a:avLst/>
          </a:prstGeom>
          <a:blipFill>
            <a:blip r:embed="rId1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2"/>
          <p:cNvSpPr txBox="1"/>
          <p:nvPr/>
        </p:nvSpPr>
        <p:spPr>
          <a:xfrm>
            <a:off x="153785" y="1194873"/>
            <a:ext cx="8817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/>
            <a:endParaRPr lang="ru-RU" sz="1200" b="1" spc="16" dirty="0">
              <a:solidFill>
                <a:srgbClr val="4B4B4B"/>
              </a:solidFill>
              <a:latin typeface="Verdana"/>
              <a:cs typeface="Verdana"/>
            </a:endParaRPr>
          </a:p>
          <a:p>
            <a:pPr marL="9812"/>
            <a:r>
              <a:rPr lang="ru-RU" sz="1200" b="1" spc="16" dirty="0">
                <a:solidFill>
                  <a:srgbClr val="4B4B4B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77" name="object 2"/>
          <p:cNvSpPr txBox="1"/>
          <p:nvPr/>
        </p:nvSpPr>
        <p:spPr>
          <a:xfrm>
            <a:off x="375450" y="258032"/>
            <a:ext cx="8370019" cy="5247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РДШ В ШКОЛАХ САМАРСКОЙ ОБЛАСТИ</a:t>
            </a:r>
          </a:p>
          <a:p>
            <a:pPr marL="9812"/>
            <a:endParaRPr lang="ru-RU" sz="2300" b="1" spc="96" dirty="0">
              <a:solidFill>
                <a:srgbClr val="D53917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сентября 2016 года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11 школ: 1 опорная школа, 10 пилотных школ</a:t>
            </a:r>
            <a:endParaRPr lang="ru-RU" sz="2300" b="1" spc="96" dirty="0">
              <a:solidFill>
                <a:srgbClr val="D53917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сентября 2017 года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58 школ реализуют практики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 Российского движения школьников </a:t>
            </a:r>
          </a:p>
          <a:p>
            <a:pPr marL="9812"/>
            <a:endParaRPr lang="ru-RU" sz="2300" b="1" spc="96" dirty="0">
              <a:solidFill>
                <a:srgbClr val="FF0000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ноября 2018 года 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165 школ</a:t>
            </a: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anose="02050604050505020204" pitchFamily="18" charset="0"/>
                <a:cs typeface="Tahoma"/>
              </a:rPr>
              <a:t>С 8 декабря 2018 года 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180 школ реализуют практики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 Российского движения школьников </a:t>
            </a:r>
          </a:p>
          <a:p>
            <a:pPr marL="9812" algn="ctr"/>
            <a:endParaRPr lang="ru-RU" sz="2300" b="1" spc="96" dirty="0">
              <a:latin typeface="Bookman Old Style" panose="02050604050505020204" pitchFamily="18" charset="0"/>
              <a:cs typeface="Tahoma"/>
            </a:endParaRPr>
          </a:p>
          <a:p>
            <a:pPr marL="9812"/>
            <a:endParaRPr sz="17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8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177987" y="139061"/>
            <a:ext cx="9072563" cy="91063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ru-RU" altLang="ru-RU" sz="2800" dirty="0">
                <a:solidFill>
                  <a:srgbClr val="C00000"/>
                </a:solidFill>
              </a:rPr>
              <a:t>Школы, реализующие практики 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РДШ в Самарской области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по образовательным округам</a:t>
            </a:r>
          </a:p>
        </p:txBody>
      </p: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-464654" y="1146374"/>
            <a:ext cx="10288539" cy="3901876"/>
            <a:chOff x="-295" y="981"/>
            <a:chExt cx="6532" cy="3339"/>
          </a:xfrm>
        </p:grpSpPr>
        <p:pic>
          <p:nvPicPr>
            <p:cNvPr id="2052" name="Picture 4" descr="СО_ТУ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026"/>
              <a:ext cx="3136" cy="32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Oval 22"/>
            <p:cNvSpPr>
              <a:spLocks noChangeArrowheads="1"/>
            </p:cNvSpPr>
            <p:nvPr/>
          </p:nvSpPr>
          <p:spPr bwMode="auto">
            <a:xfrm flipH="1">
              <a:off x="2321" y="2209"/>
              <a:ext cx="95" cy="9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2472" y="2024"/>
              <a:ext cx="67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Тольятти</a:t>
              </a:r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2744" y="2341"/>
              <a:ext cx="595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Самара</a:t>
              </a:r>
            </a:p>
          </p:txBody>
        </p:sp>
        <p:sp>
          <p:nvSpPr>
            <p:cNvPr id="2055" name="AutoShape 7" descr="slide2-n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5" name="AutoShape 27"/>
            <p:cNvSpPr>
              <a:spLocks/>
            </p:cNvSpPr>
            <p:nvPr/>
          </p:nvSpPr>
          <p:spPr bwMode="auto">
            <a:xfrm>
              <a:off x="4377" y="981"/>
              <a:ext cx="1043" cy="227"/>
            </a:xfrm>
            <a:prstGeom prst="accentCallout2">
              <a:avLst>
                <a:gd name="adj1" fmla="val 31718"/>
                <a:gd name="adj2" fmla="val -4602"/>
                <a:gd name="adj3" fmla="val 31718"/>
                <a:gd name="adj4" fmla="val -37778"/>
                <a:gd name="adj5" fmla="val 132157"/>
                <a:gd name="adj6" fmla="val -72481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pPr>
                <a:lnSpc>
                  <a:spcPct val="90000"/>
                </a:lnSpc>
              </a:pPr>
              <a:r>
                <a:rPr lang="ru-RU" altLang="ru-RU" b="1"/>
                <a:t>Северное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7" name="AutoShape 29"/>
            <p:cNvSpPr>
              <a:spLocks/>
            </p:cNvSpPr>
            <p:nvPr/>
          </p:nvSpPr>
          <p:spPr bwMode="auto">
            <a:xfrm>
              <a:off x="4377" y="1434"/>
              <a:ext cx="1860" cy="318"/>
            </a:xfrm>
            <a:prstGeom prst="accentCallout2">
              <a:avLst>
                <a:gd name="adj1" fmla="val 22644"/>
                <a:gd name="adj2" fmla="val -2579"/>
                <a:gd name="adj3" fmla="val 22644"/>
                <a:gd name="adj4" fmla="val -7958"/>
                <a:gd name="adj5" fmla="val 112579"/>
                <a:gd name="adj6" fmla="val -2532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Северо-</a:t>
              </a:r>
            </a:p>
            <a:p>
              <a:r>
                <a:rPr lang="ru-RU" altLang="ru-RU" b="1"/>
                <a:t>Восточное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8" name="AutoShape 30"/>
            <p:cNvSpPr>
              <a:spLocks/>
            </p:cNvSpPr>
            <p:nvPr/>
          </p:nvSpPr>
          <p:spPr bwMode="auto">
            <a:xfrm>
              <a:off x="4286" y="2024"/>
              <a:ext cx="1655" cy="227"/>
            </a:xfrm>
            <a:prstGeom prst="accentCallout2">
              <a:avLst>
                <a:gd name="adj1" fmla="val 31718"/>
                <a:gd name="adj2" fmla="val -2898"/>
                <a:gd name="adj3" fmla="val 31718"/>
                <a:gd name="adj4" fmla="val -24171"/>
                <a:gd name="adj5" fmla="val 132157"/>
                <a:gd name="adj6" fmla="val -4616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Отрадненское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9" name="AutoShape 31"/>
            <p:cNvSpPr>
              <a:spLocks/>
            </p:cNvSpPr>
            <p:nvPr/>
          </p:nvSpPr>
          <p:spPr bwMode="auto">
            <a:xfrm>
              <a:off x="4150" y="3022"/>
              <a:ext cx="1610" cy="227"/>
            </a:xfrm>
            <a:prstGeom prst="accentCallout2">
              <a:avLst>
                <a:gd name="adj1" fmla="val 31718"/>
                <a:gd name="adj2" fmla="val -2981"/>
                <a:gd name="adj3" fmla="val 31718"/>
                <a:gd name="adj4" fmla="val -24037"/>
                <a:gd name="adj5" fmla="val 101319"/>
                <a:gd name="adj6" fmla="val -45963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Юго-Восточное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0" name="AutoShape 32"/>
            <p:cNvSpPr>
              <a:spLocks/>
            </p:cNvSpPr>
            <p:nvPr/>
          </p:nvSpPr>
          <p:spPr bwMode="auto">
            <a:xfrm>
              <a:off x="4105" y="3657"/>
              <a:ext cx="1267" cy="181"/>
            </a:xfrm>
            <a:prstGeom prst="accentCallout2">
              <a:avLst>
                <a:gd name="adj1" fmla="val 39778"/>
                <a:gd name="adj2" fmla="val -3787"/>
                <a:gd name="adj3" fmla="val 39778"/>
                <a:gd name="adj4" fmla="val -42306"/>
                <a:gd name="adj5" fmla="val -52486"/>
                <a:gd name="adj6" fmla="val -8224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Южное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1" name="AutoShape 33"/>
            <p:cNvSpPr>
              <a:spLocks/>
            </p:cNvSpPr>
            <p:nvPr/>
          </p:nvSpPr>
          <p:spPr bwMode="auto">
            <a:xfrm>
              <a:off x="4286" y="2523"/>
              <a:ext cx="1338" cy="227"/>
            </a:xfrm>
            <a:prstGeom prst="accentCallout2">
              <a:avLst>
                <a:gd name="adj1" fmla="val 31718"/>
                <a:gd name="adj2" fmla="val -3588"/>
                <a:gd name="adj3" fmla="val 31718"/>
                <a:gd name="adj4" fmla="val -43648"/>
                <a:gd name="adj5" fmla="val 64319"/>
                <a:gd name="adj6" fmla="val -8520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Кинельское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2" name="AutoShape 34"/>
            <p:cNvSpPr>
              <a:spLocks/>
            </p:cNvSpPr>
            <p:nvPr/>
          </p:nvSpPr>
          <p:spPr bwMode="auto">
            <a:xfrm>
              <a:off x="521" y="3838"/>
              <a:ext cx="1406" cy="198"/>
            </a:xfrm>
            <a:prstGeom prst="accentCallout2">
              <a:avLst>
                <a:gd name="adj1" fmla="val 36366"/>
                <a:gd name="adj2" fmla="val 103412"/>
                <a:gd name="adj3" fmla="val 36366"/>
                <a:gd name="adj4" fmla="val 103412"/>
                <a:gd name="adj5" fmla="val -485856"/>
                <a:gd name="adj6" fmla="val 15547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Поволжское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3" name="AutoShape 35"/>
            <p:cNvSpPr>
              <a:spLocks/>
            </p:cNvSpPr>
            <p:nvPr/>
          </p:nvSpPr>
          <p:spPr bwMode="auto">
            <a:xfrm>
              <a:off x="0" y="1525"/>
              <a:ext cx="1360" cy="272"/>
            </a:xfrm>
            <a:prstGeom prst="accentCallout2">
              <a:avLst>
                <a:gd name="adj1" fmla="val 26472"/>
                <a:gd name="adj2" fmla="val 103528"/>
                <a:gd name="adj3" fmla="val 26472"/>
                <a:gd name="adj4" fmla="val 115810"/>
                <a:gd name="adj5" fmla="val 159926"/>
                <a:gd name="adj6" fmla="val 15948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Центральное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4" name="AutoShape 36"/>
            <p:cNvSpPr>
              <a:spLocks/>
            </p:cNvSpPr>
            <p:nvPr/>
          </p:nvSpPr>
          <p:spPr bwMode="auto">
            <a:xfrm>
              <a:off x="-159" y="3430"/>
              <a:ext cx="1837" cy="182"/>
            </a:xfrm>
            <a:prstGeom prst="accentCallout2">
              <a:avLst>
                <a:gd name="adj1" fmla="val 39560"/>
                <a:gd name="adj2" fmla="val 102611"/>
                <a:gd name="adj3" fmla="val 39560"/>
                <a:gd name="adj4" fmla="val 113394"/>
                <a:gd name="adj5" fmla="val -183519"/>
                <a:gd name="adj6" fmla="val 12460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Юго-Западное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5" name="AutoShape 37"/>
            <p:cNvSpPr>
              <a:spLocks/>
            </p:cNvSpPr>
            <p:nvPr/>
          </p:nvSpPr>
          <p:spPr bwMode="auto">
            <a:xfrm>
              <a:off x="-61" y="2985"/>
              <a:ext cx="1225" cy="209"/>
            </a:xfrm>
            <a:prstGeom prst="accentCallout2">
              <a:avLst>
                <a:gd name="adj1" fmla="val 34449"/>
                <a:gd name="adj2" fmla="val 103917"/>
                <a:gd name="adj3" fmla="val 34449"/>
                <a:gd name="adj4" fmla="val 117144"/>
                <a:gd name="adj5" fmla="val -188995"/>
                <a:gd name="adj6" fmla="val 223185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г.о.Самара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6" name="AutoShape 38"/>
            <p:cNvSpPr>
              <a:spLocks/>
            </p:cNvSpPr>
            <p:nvPr/>
          </p:nvSpPr>
          <p:spPr bwMode="auto">
            <a:xfrm>
              <a:off x="0" y="2523"/>
              <a:ext cx="1111" cy="181"/>
            </a:xfrm>
            <a:prstGeom prst="accentCallout2">
              <a:avLst>
                <a:gd name="adj1" fmla="val 39778"/>
                <a:gd name="adj2" fmla="val 104319"/>
                <a:gd name="adj3" fmla="val 39778"/>
                <a:gd name="adj4" fmla="val 119264"/>
                <a:gd name="adj5" fmla="val -48065"/>
                <a:gd name="adj6" fmla="val 134745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7" name="AutoShape 39"/>
            <p:cNvSpPr>
              <a:spLocks/>
            </p:cNvSpPr>
            <p:nvPr/>
          </p:nvSpPr>
          <p:spPr bwMode="auto">
            <a:xfrm>
              <a:off x="-295" y="1973"/>
              <a:ext cx="1451" cy="181"/>
            </a:xfrm>
            <a:prstGeom prst="accentCallout2">
              <a:avLst>
                <a:gd name="adj1" fmla="val 39778"/>
                <a:gd name="adj2" fmla="val 103310"/>
                <a:gd name="adj3" fmla="val 39778"/>
                <a:gd name="adj4" fmla="val 117852"/>
                <a:gd name="adj5" fmla="val 117681"/>
                <a:gd name="adj6" fmla="val 187801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г.о.Тольятти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8" name="AutoShape 40"/>
            <p:cNvSpPr>
              <a:spLocks/>
            </p:cNvSpPr>
            <p:nvPr/>
          </p:nvSpPr>
          <p:spPr bwMode="auto">
            <a:xfrm>
              <a:off x="0" y="1162"/>
              <a:ext cx="1927" cy="198"/>
            </a:xfrm>
            <a:prstGeom prst="accentCallout2">
              <a:avLst>
                <a:gd name="adj1" fmla="val 36366"/>
                <a:gd name="adj2" fmla="val 102491"/>
                <a:gd name="adj3" fmla="val 36366"/>
                <a:gd name="adj4" fmla="val 118472"/>
                <a:gd name="adj5" fmla="val 224745"/>
                <a:gd name="adj6" fmla="val 14893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Северо-Западное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108" name="AutoShape 60"/>
            <p:cNvSpPr>
              <a:spLocks noChangeArrowheads="1"/>
            </p:cNvSpPr>
            <p:nvPr/>
          </p:nvSpPr>
          <p:spPr bwMode="auto">
            <a:xfrm>
              <a:off x="2744" y="1525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15</a:t>
              </a:r>
              <a:endParaRPr lang="ru-RU" altLang="ru-RU" b="1" dirty="0"/>
            </a:p>
          </p:txBody>
        </p:sp>
        <p:sp>
          <p:nvSpPr>
            <p:cNvPr id="2112" name="AutoShape 64"/>
            <p:cNvSpPr>
              <a:spLocks noChangeArrowheads="1"/>
            </p:cNvSpPr>
            <p:nvPr/>
          </p:nvSpPr>
          <p:spPr bwMode="auto">
            <a:xfrm>
              <a:off x="3520" y="1207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10</a:t>
              </a:r>
              <a:endParaRPr lang="ru-RU" altLang="ru-RU" b="1" dirty="0"/>
            </a:p>
          </p:txBody>
        </p:sp>
        <p:sp>
          <p:nvSpPr>
            <p:cNvPr id="2113" name="AutoShape 65"/>
            <p:cNvSpPr>
              <a:spLocks noChangeArrowheads="1"/>
            </p:cNvSpPr>
            <p:nvPr/>
          </p:nvSpPr>
          <p:spPr bwMode="auto">
            <a:xfrm>
              <a:off x="3787" y="1752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10</a:t>
              </a:r>
              <a:endParaRPr lang="ru-RU" altLang="ru-RU" b="1" dirty="0"/>
            </a:p>
          </p:txBody>
        </p:sp>
        <p:sp>
          <p:nvSpPr>
            <p:cNvPr id="2114" name="AutoShape 66"/>
            <p:cNvSpPr>
              <a:spLocks noChangeArrowheads="1"/>
            </p:cNvSpPr>
            <p:nvPr/>
          </p:nvSpPr>
          <p:spPr bwMode="auto">
            <a:xfrm>
              <a:off x="3424" y="225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13</a:t>
              </a:r>
              <a:endParaRPr lang="ru-RU" altLang="ru-RU" b="1" dirty="0"/>
            </a:p>
          </p:txBody>
        </p:sp>
        <p:sp>
          <p:nvSpPr>
            <p:cNvPr id="2115" name="AutoShape 67"/>
            <p:cNvSpPr>
              <a:spLocks noChangeArrowheads="1"/>
            </p:cNvSpPr>
            <p:nvPr/>
          </p:nvSpPr>
          <p:spPr bwMode="auto">
            <a:xfrm>
              <a:off x="3061" y="256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9</a:t>
              </a:r>
              <a:endParaRPr lang="ru-RU" altLang="ru-RU" b="1" dirty="0"/>
            </a:p>
          </p:txBody>
        </p:sp>
        <p:sp>
          <p:nvSpPr>
            <p:cNvPr id="2116" name="AutoShape 68"/>
            <p:cNvSpPr>
              <a:spLocks noChangeArrowheads="1"/>
            </p:cNvSpPr>
            <p:nvPr/>
          </p:nvSpPr>
          <p:spPr bwMode="auto">
            <a:xfrm>
              <a:off x="3334" y="315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11</a:t>
              </a:r>
              <a:endParaRPr lang="ru-RU" altLang="ru-RU" b="1" dirty="0"/>
            </a:p>
          </p:txBody>
        </p:sp>
        <p:sp>
          <p:nvSpPr>
            <p:cNvPr id="2117" name="AutoShape 69"/>
            <p:cNvSpPr>
              <a:spLocks noChangeArrowheads="1"/>
            </p:cNvSpPr>
            <p:nvPr/>
          </p:nvSpPr>
          <p:spPr bwMode="auto">
            <a:xfrm>
              <a:off x="2925" y="3430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9</a:t>
              </a:r>
              <a:endParaRPr lang="ru-RU" altLang="ru-RU" b="1" dirty="0"/>
            </a:p>
          </p:txBody>
        </p:sp>
        <p:sp>
          <p:nvSpPr>
            <p:cNvPr id="2118" name="AutoShape 70"/>
            <p:cNvSpPr>
              <a:spLocks noChangeArrowheads="1"/>
            </p:cNvSpPr>
            <p:nvPr/>
          </p:nvSpPr>
          <p:spPr bwMode="auto">
            <a:xfrm>
              <a:off x="2109" y="293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20</a:t>
              </a:r>
              <a:endParaRPr lang="ru-RU" altLang="ru-RU" b="1" dirty="0"/>
            </a:p>
          </p:txBody>
        </p:sp>
        <p:sp>
          <p:nvSpPr>
            <p:cNvPr id="2119" name="AutoShape 71"/>
            <p:cNvSpPr>
              <a:spLocks noChangeArrowheads="1"/>
            </p:cNvSpPr>
            <p:nvPr/>
          </p:nvSpPr>
          <p:spPr bwMode="auto">
            <a:xfrm>
              <a:off x="2653" y="2750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41</a:t>
              </a:r>
              <a:endParaRPr lang="ru-RU" altLang="ru-RU" b="1" dirty="0"/>
            </a:p>
          </p:txBody>
        </p:sp>
        <p:sp>
          <p:nvSpPr>
            <p:cNvPr id="2120" name="AutoShape 72"/>
            <p:cNvSpPr>
              <a:spLocks noChangeArrowheads="1"/>
            </p:cNvSpPr>
            <p:nvPr/>
          </p:nvSpPr>
          <p:spPr bwMode="auto">
            <a:xfrm>
              <a:off x="2562" y="247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81</a:t>
              </a:r>
              <a:endParaRPr lang="ru-RU" altLang="ru-RU" b="1" dirty="0"/>
            </a:p>
          </p:txBody>
        </p:sp>
        <p:sp>
          <p:nvSpPr>
            <p:cNvPr id="2122" name="AutoShape 74"/>
            <p:cNvSpPr>
              <a:spLocks noChangeArrowheads="1"/>
            </p:cNvSpPr>
            <p:nvPr/>
          </p:nvSpPr>
          <p:spPr bwMode="auto">
            <a:xfrm>
              <a:off x="2381" y="2115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25</a:t>
              </a:r>
              <a:endParaRPr lang="ru-RU" altLang="ru-RU" b="1" dirty="0"/>
            </a:p>
          </p:txBody>
        </p:sp>
        <p:sp>
          <p:nvSpPr>
            <p:cNvPr id="2123" name="AutoShape 75"/>
            <p:cNvSpPr>
              <a:spLocks noChangeArrowheads="1"/>
            </p:cNvSpPr>
            <p:nvPr/>
          </p:nvSpPr>
          <p:spPr bwMode="auto">
            <a:xfrm>
              <a:off x="1474" y="225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17</a:t>
              </a:r>
              <a:endParaRPr lang="ru-RU" altLang="ru-RU" b="1" dirty="0"/>
            </a:p>
          </p:txBody>
        </p:sp>
        <p:sp>
          <p:nvSpPr>
            <p:cNvPr id="2124" name="AutoShape 76"/>
            <p:cNvSpPr>
              <a:spLocks noChangeArrowheads="1"/>
            </p:cNvSpPr>
            <p:nvPr/>
          </p:nvSpPr>
          <p:spPr bwMode="auto">
            <a:xfrm>
              <a:off x="2154" y="188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11</a:t>
              </a:r>
              <a:endParaRPr lang="ru-RU" altLang="ru-RU" b="1" dirty="0"/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545694" y="172850"/>
            <a:ext cx="991337" cy="882439"/>
            <a:chOff x="3400156" y="2161079"/>
            <a:chExt cx="2904588" cy="3270718"/>
          </a:xfrm>
        </p:grpSpPr>
        <p:grpSp>
          <p:nvGrpSpPr>
            <p:cNvPr id="5" name="Группа 35"/>
            <p:cNvGrpSpPr/>
            <p:nvPr/>
          </p:nvGrpSpPr>
          <p:grpSpPr>
            <a:xfrm>
              <a:off x="3400156" y="4535026"/>
              <a:ext cx="2904588" cy="896771"/>
              <a:chOff x="3893946" y="4849561"/>
              <a:chExt cx="2904588" cy="896771"/>
            </a:xfrm>
          </p:grpSpPr>
          <p:sp>
            <p:nvSpPr>
              <p:cNvPr id="61" name="object 11"/>
              <p:cNvSpPr/>
              <p:nvPr/>
            </p:nvSpPr>
            <p:spPr>
              <a:xfrm>
                <a:off x="4664459" y="4914557"/>
                <a:ext cx="111125" cy="255699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255270">
                    <a:moveTo>
                      <a:pt x="30663" y="0"/>
                    </a:moveTo>
                    <a:lnTo>
                      <a:pt x="0" y="3222"/>
                    </a:lnTo>
                    <a:lnTo>
                      <a:pt x="8636" y="254936"/>
                    </a:lnTo>
                    <a:lnTo>
                      <a:pt x="38887" y="254936"/>
                    </a:lnTo>
                    <a:lnTo>
                      <a:pt x="38887" y="159495"/>
                    </a:lnTo>
                    <a:lnTo>
                      <a:pt x="58511" y="157302"/>
                    </a:lnTo>
                    <a:lnTo>
                      <a:pt x="80838" y="149197"/>
                    </a:lnTo>
                    <a:lnTo>
                      <a:pt x="99655" y="135351"/>
                    </a:lnTo>
                    <a:lnTo>
                      <a:pt x="108077" y="117370"/>
                    </a:lnTo>
                    <a:lnTo>
                      <a:pt x="55448" y="117370"/>
                    </a:lnTo>
                    <a:lnTo>
                      <a:pt x="43205" y="117027"/>
                    </a:lnTo>
                    <a:lnTo>
                      <a:pt x="40379" y="78300"/>
                    </a:lnTo>
                    <a:lnTo>
                      <a:pt x="39255" y="34553"/>
                    </a:lnTo>
                    <a:lnTo>
                      <a:pt x="43633" y="33645"/>
                    </a:lnTo>
                    <a:lnTo>
                      <a:pt x="108763" y="33645"/>
                    </a:lnTo>
                    <a:lnTo>
                      <a:pt x="108750" y="33473"/>
                    </a:lnTo>
                    <a:lnTo>
                      <a:pt x="94695" y="9757"/>
                    </a:lnTo>
                    <a:lnTo>
                      <a:pt x="65447" y="388"/>
                    </a:lnTo>
                    <a:lnTo>
                      <a:pt x="30663" y="0"/>
                    </a:lnTo>
                    <a:close/>
                  </a:path>
                  <a:path w="111125" h="255270">
                    <a:moveTo>
                      <a:pt x="108763" y="33645"/>
                    </a:moveTo>
                    <a:lnTo>
                      <a:pt x="43633" y="33645"/>
                    </a:lnTo>
                    <a:lnTo>
                      <a:pt x="53749" y="33823"/>
                    </a:lnTo>
                    <a:lnTo>
                      <a:pt x="65080" y="35353"/>
                    </a:lnTo>
                    <a:lnTo>
                      <a:pt x="73101" y="38503"/>
                    </a:lnTo>
                    <a:lnTo>
                      <a:pt x="77881" y="50546"/>
                    </a:lnTo>
                    <a:lnTo>
                      <a:pt x="79181" y="69706"/>
                    </a:lnTo>
                    <a:lnTo>
                      <a:pt x="78523" y="88391"/>
                    </a:lnTo>
                    <a:lnTo>
                      <a:pt x="77431" y="99005"/>
                    </a:lnTo>
                    <a:lnTo>
                      <a:pt x="75984" y="104758"/>
                    </a:lnTo>
                    <a:lnTo>
                      <a:pt x="76339" y="110181"/>
                    </a:lnTo>
                    <a:lnTo>
                      <a:pt x="69850" y="113407"/>
                    </a:lnTo>
                    <a:lnTo>
                      <a:pt x="66624" y="114842"/>
                    </a:lnTo>
                    <a:lnTo>
                      <a:pt x="63030" y="115934"/>
                    </a:lnTo>
                    <a:lnTo>
                      <a:pt x="59055" y="116658"/>
                    </a:lnTo>
                    <a:lnTo>
                      <a:pt x="55448" y="117370"/>
                    </a:lnTo>
                    <a:lnTo>
                      <a:pt x="108077" y="117370"/>
                    </a:lnTo>
                    <a:lnTo>
                      <a:pt x="108750" y="115934"/>
                    </a:lnTo>
                    <a:lnTo>
                      <a:pt x="110371" y="95402"/>
                    </a:lnTo>
                    <a:lnTo>
                      <a:pt x="110912" y="74837"/>
                    </a:lnTo>
                    <a:lnTo>
                      <a:pt x="110371" y="54205"/>
                    </a:lnTo>
                    <a:lnTo>
                      <a:pt x="108763" y="33645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object 12"/>
              <p:cNvSpPr/>
              <p:nvPr/>
            </p:nvSpPr>
            <p:spPr>
              <a:xfrm>
                <a:off x="4797066" y="4916827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44" y="0"/>
                    </a:moveTo>
                    <a:lnTo>
                      <a:pt x="41857" y="0"/>
                    </a:lnTo>
                    <a:lnTo>
                      <a:pt x="30549" y="192"/>
                    </a:lnTo>
                    <a:lnTo>
                      <a:pt x="653" y="29009"/>
                    </a:lnTo>
                    <a:lnTo>
                      <a:pt x="74" y="141734"/>
                    </a:lnTo>
                    <a:lnTo>
                      <a:pt x="0" y="211939"/>
                    </a:lnTo>
                    <a:lnTo>
                      <a:pt x="679" y="225802"/>
                    </a:lnTo>
                    <a:lnTo>
                      <a:pt x="5109" y="238332"/>
                    </a:lnTo>
                    <a:lnTo>
                      <a:pt x="14061" y="247482"/>
                    </a:lnTo>
                    <a:lnTo>
                      <a:pt x="28377" y="252643"/>
                    </a:lnTo>
                    <a:lnTo>
                      <a:pt x="44582" y="252643"/>
                    </a:lnTo>
                    <a:lnTo>
                      <a:pt x="52507" y="253011"/>
                    </a:lnTo>
                    <a:lnTo>
                      <a:pt x="72948" y="253451"/>
                    </a:lnTo>
                    <a:lnTo>
                      <a:pt x="82493" y="253506"/>
                    </a:lnTo>
                    <a:lnTo>
                      <a:pt x="90683" y="253367"/>
                    </a:lnTo>
                    <a:lnTo>
                      <a:pt x="101322" y="250710"/>
                    </a:lnTo>
                    <a:lnTo>
                      <a:pt x="109633" y="243731"/>
                    </a:lnTo>
                    <a:lnTo>
                      <a:pt x="115042" y="233918"/>
                    </a:lnTo>
                    <a:lnTo>
                      <a:pt x="116537" y="225274"/>
                    </a:lnTo>
                    <a:lnTo>
                      <a:pt x="59721" y="225274"/>
                    </a:lnTo>
                    <a:lnTo>
                      <a:pt x="45694" y="224496"/>
                    </a:lnTo>
                    <a:lnTo>
                      <a:pt x="38016" y="221488"/>
                    </a:lnTo>
                    <a:lnTo>
                      <a:pt x="34796" y="215239"/>
                    </a:lnTo>
                    <a:lnTo>
                      <a:pt x="34143" y="204739"/>
                    </a:lnTo>
                    <a:lnTo>
                      <a:pt x="34867" y="41620"/>
                    </a:lnTo>
                    <a:lnTo>
                      <a:pt x="35463" y="31121"/>
                    </a:lnTo>
                    <a:lnTo>
                      <a:pt x="38556" y="24876"/>
                    </a:lnTo>
                    <a:lnTo>
                      <a:pt x="46108" y="21873"/>
                    </a:lnTo>
                    <a:lnTo>
                      <a:pt x="60076" y="21097"/>
                    </a:lnTo>
                    <a:lnTo>
                      <a:pt x="115254" y="21097"/>
                    </a:lnTo>
                    <a:lnTo>
                      <a:pt x="113505" y="16948"/>
                    </a:lnTo>
                    <a:lnTo>
                      <a:pt x="70516" y="192"/>
                    </a:lnTo>
                    <a:lnTo>
                      <a:pt x="62044" y="0"/>
                    </a:lnTo>
                    <a:close/>
                  </a:path>
                  <a:path w="118745" h="254000">
                    <a:moveTo>
                      <a:pt x="115254" y="21097"/>
                    </a:moveTo>
                    <a:lnTo>
                      <a:pt x="71964" y="21097"/>
                    </a:lnTo>
                    <a:lnTo>
                      <a:pt x="78085" y="21808"/>
                    </a:lnTo>
                    <a:lnTo>
                      <a:pt x="80968" y="27218"/>
                    </a:lnTo>
                    <a:lnTo>
                      <a:pt x="82035" y="30444"/>
                    </a:lnTo>
                    <a:lnTo>
                      <a:pt x="82403" y="38381"/>
                    </a:lnTo>
                    <a:lnTo>
                      <a:pt x="82759" y="42344"/>
                    </a:lnTo>
                    <a:lnTo>
                      <a:pt x="83969" y="84574"/>
                    </a:lnTo>
                    <a:lnTo>
                      <a:pt x="84284" y="152621"/>
                    </a:lnTo>
                    <a:lnTo>
                      <a:pt x="84499" y="172594"/>
                    </a:lnTo>
                    <a:lnTo>
                      <a:pt x="83482" y="211939"/>
                    </a:lnTo>
                    <a:lnTo>
                      <a:pt x="71240" y="225274"/>
                    </a:lnTo>
                    <a:lnTo>
                      <a:pt x="116537" y="225274"/>
                    </a:lnTo>
                    <a:lnTo>
                      <a:pt x="116972" y="222760"/>
                    </a:lnTo>
                    <a:lnTo>
                      <a:pt x="117696" y="141734"/>
                    </a:lnTo>
                    <a:lnTo>
                      <a:pt x="117807" y="109692"/>
                    </a:lnTo>
                    <a:lnTo>
                      <a:pt x="118052" y="79109"/>
                    </a:lnTo>
                    <a:lnTo>
                      <a:pt x="118335" y="47418"/>
                    </a:lnTo>
                    <a:lnTo>
                      <a:pt x="118319" y="35498"/>
                    </a:lnTo>
                    <a:lnTo>
                      <a:pt x="117053" y="25363"/>
                    </a:lnTo>
                    <a:lnTo>
                      <a:pt x="115254" y="21097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object 13"/>
              <p:cNvSpPr/>
              <p:nvPr/>
            </p:nvSpPr>
            <p:spPr>
              <a:xfrm>
                <a:off x="4939261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21" y="0"/>
                    </a:moveTo>
                    <a:lnTo>
                      <a:pt x="55368" y="7747"/>
                    </a:lnTo>
                    <a:lnTo>
                      <a:pt x="16575" y="19357"/>
                    </a:lnTo>
                    <a:lnTo>
                      <a:pt x="0" y="209943"/>
                    </a:lnTo>
                    <a:lnTo>
                      <a:pt x="4936" y="230213"/>
                    </a:lnTo>
                    <a:lnTo>
                      <a:pt x="15444" y="244032"/>
                    </a:lnTo>
                    <a:lnTo>
                      <a:pt x="31555" y="251432"/>
                    </a:lnTo>
                    <a:lnTo>
                      <a:pt x="53301" y="252450"/>
                    </a:lnTo>
                    <a:lnTo>
                      <a:pt x="116687" y="246697"/>
                    </a:lnTo>
                    <a:lnTo>
                      <a:pt x="114851" y="221119"/>
                    </a:lnTo>
                    <a:lnTo>
                      <a:pt x="59436" y="221119"/>
                    </a:lnTo>
                    <a:lnTo>
                      <a:pt x="48758" y="220211"/>
                    </a:lnTo>
                    <a:lnTo>
                      <a:pt x="30794" y="145940"/>
                    </a:lnTo>
                    <a:lnTo>
                      <a:pt x="30629" y="101762"/>
                    </a:lnTo>
                    <a:lnTo>
                      <a:pt x="31343" y="70954"/>
                    </a:lnTo>
                    <a:lnTo>
                      <a:pt x="109118" y="38531"/>
                    </a:lnTo>
                    <a:lnTo>
                      <a:pt x="110921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50" y="220438"/>
                    </a:lnTo>
                    <a:lnTo>
                      <a:pt x="59436" y="221119"/>
                    </a:lnTo>
                    <a:lnTo>
                      <a:pt x="114851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object 14"/>
              <p:cNvSpPr/>
              <p:nvPr/>
            </p:nvSpPr>
            <p:spPr>
              <a:xfrm>
                <a:off x="5077936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21" y="0"/>
                    </a:moveTo>
                    <a:lnTo>
                      <a:pt x="55361" y="7747"/>
                    </a:lnTo>
                    <a:lnTo>
                      <a:pt x="16568" y="19357"/>
                    </a:lnTo>
                    <a:lnTo>
                      <a:pt x="0" y="209943"/>
                    </a:lnTo>
                    <a:lnTo>
                      <a:pt x="4935" y="230213"/>
                    </a:lnTo>
                    <a:lnTo>
                      <a:pt x="15440" y="244032"/>
                    </a:lnTo>
                    <a:lnTo>
                      <a:pt x="31550" y="251432"/>
                    </a:lnTo>
                    <a:lnTo>
                      <a:pt x="53301" y="252450"/>
                    </a:lnTo>
                    <a:lnTo>
                      <a:pt x="116674" y="246697"/>
                    </a:lnTo>
                    <a:lnTo>
                      <a:pt x="114849" y="221119"/>
                    </a:lnTo>
                    <a:lnTo>
                      <a:pt x="59423" y="221119"/>
                    </a:lnTo>
                    <a:lnTo>
                      <a:pt x="48751" y="220211"/>
                    </a:lnTo>
                    <a:lnTo>
                      <a:pt x="30787" y="145940"/>
                    </a:lnTo>
                    <a:lnTo>
                      <a:pt x="30618" y="101762"/>
                    </a:lnTo>
                    <a:lnTo>
                      <a:pt x="31330" y="70954"/>
                    </a:lnTo>
                    <a:lnTo>
                      <a:pt x="109118" y="38531"/>
                    </a:lnTo>
                    <a:lnTo>
                      <a:pt x="110921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42" y="220438"/>
                    </a:lnTo>
                    <a:lnTo>
                      <a:pt x="59423" y="221119"/>
                    </a:lnTo>
                    <a:lnTo>
                      <a:pt x="114849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object 15"/>
              <p:cNvSpPr/>
              <p:nvPr/>
            </p:nvSpPr>
            <p:spPr>
              <a:xfrm>
                <a:off x="5217327" y="491269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29" y="259651"/>
                    </a:lnTo>
                    <a:lnTo>
                      <a:pt x="41770" y="258216"/>
                    </a:lnTo>
                    <a:lnTo>
                      <a:pt x="68522" y="171069"/>
                    </a:lnTo>
                    <a:lnTo>
                      <a:pt x="38887" y="171069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03" y="108038"/>
                    </a:moveTo>
                    <a:lnTo>
                      <a:pt x="87871" y="108038"/>
                    </a:lnTo>
                    <a:lnTo>
                      <a:pt x="82448" y="257492"/>
                    </a:lnTo>
                    <a:lnTo>
                      <a:pt x="119189" y="256768"/>
                    </a:lnTo>
                    <a:lnTo>
                      <a:pt x="121103" y="108038"/>
                    </a:lnTo>
                    <a:close/>
                  </a:path>
                  <a:path w="122554" h="259714">
                    <a:moveTo>
                      <a:pt x="122427" y="5054"/>
                    </a:moveTo>
                    <a:lnTo>
                      <a:pt x="88582" y="6489"/>
                    </a:lnTo>
                    <a:lnTo>
                      <a:pt x="38887" y="171069"/>
                    </a:lnTo>
                    <a:lnTo>
                      <a:pt x="68522" y="171069"/>
                    </a:lnTo>
                    <a:lnTo>
                      <a:pt x="87871" y="108038"/>
                    </a:lnTo>
                    <a:lnTo>
                      <a:pt x="121103" y="108038"/>
                    </a:lnTo>
                    <a:lnTo>
                      <a:pt x="122427" y="5054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object 16"/>
              <p:cNvSpPr/>
              <p:nvPr/>
            </p:nvSpPr>
            <p:spPr>
              <a:xfrm>
                <a:off x="5363525" y="4849561"/>
                <a:ext cx="122555" cy="323758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323214">
                    <a:moveTo>
                      <a:pt x="35293" y="63004"/>
                    </a:moveTo>
                    <a:lnTo>
                      <a:pt x="0" y="67322"/>
                    </a:lnTo>
                    <a:lnTo>
                      <a:pt x="5041" y="322656"/>
                    </a:lnTo>
                    <a:lnTo>
                      <a:pt x="41770" y="321221"/>
                    </a:lnTo>
                    <a:lnTo>
                      <a:pt x="68522" y="234073"/>
                    </a:lnTo>
                    <a:lnTo>
                      <a:pt x="38900" y="234073"/>
                    </a:lnTo>
                    <a:lnTo>
                      <a:pt x="35293" y="63004"/>
                    </a:lnTo>
                    <a:close/>
                  </a:path>
                  <a:path w="122554" h="323214">
                    <a:moveTo>
                      <a:pt x="121120" y="171043"/>
                    </a:moveTo>
                    <a:lnTo>
                      <a:pt x="87871" y="171043"/>
                    </a:lnTo>
                    <a:lnTo>
                      <a:pt x="82473" y="320497"/>
                    </a:lnTo>
                    <a:lnTo>
                      <a:pt x="119214" y="319773"/>
                    </a:lnTo>
                    <a:lnTo>
                      <a:pt x="121120" y="171043"/>
                    </a:lnTo>
                    <a:close/>
                  </a:path>
                  <a:path w="122554" h="323214">
                    <a:moveTo>
                      <a:pt x="122440" y="68059"/>
                    </a:moveTo>
                    <a:lnTo>
                      <a:pt x="88595" y="69494"/>
                    </a:lnTo>
                    <a:lnTo>
                      <a:pt x="38900" y="234073"/>
                    </a:lnTo>
                    <a:lnTo>
                      <a:pt x="68522" y="234073"/>
                    </a:lnTo>
                    <a:lnTo>
                      <a:pt x="87871" y="171043"/>
                    </a:lnTo>
                    <a:lnTo>
                      <a:pt x="121120" y="171043"/>
                    </a:lnTo>
                    <a:lnTo>
                      <a:pt x="122440" y="68059"/>
                    </a:lnTo>
                    <a:close/>
                  </a:path>
                  <a:path w="122554" h="323214">
                    <a:moveTo>
                      <a:pt x="15494" y="0"/>
                    </a:moveTo>
                    <a:lnTo>
                      <a:pt x="6858" y="25552"/>
                    </a:lnTo>
                    <a:lnTo>
                      <a:pt x="62661" y="63373"/>
                    </a:lnTo>
                    <a:lnTo>
                      <a:pt x="104595" y="25552"/>
                    </a:lnTo>
                    <a:lnTo>
                      <a:pt x="56553" y="25552"/>
                    </a:lnTo>
                    <a:lnTo>
                      <a:pt x="15494" y="0"/>
                    </a:lnTo>
                    <a:close/>
                  </a:path>
                  <a:path w="122554" h="323214">
                    <a:moveTo>
                      <a:pt x="92202" y="0"/>
                    </a:moveTo>
                    <a:lnTo>
                      <a:pt x="56553" y="25552"/>
                    </a:lnTo>
                    <a:lnTo>
                      <a:pt x="104595" y="25552"/>
                    </a:lnTo>
                    <a:lnTo>
                      <a:pt x="110566" y="20167"/>
                    </a:lnTo>
                    <a:lnTo>
                      <a:pt x="92202" y="0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object 17"/>
              <p:cNvSpPr/>
              <p:nvPr/>
            </p:nvSpPr>
            <p:spPr>
              <a:xfrm>
                <a:off x="5509054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09" y="0"/>
                    </a:moveTo>
                    <a:lnTo>
                      <a:pt x="55355" y="7747"/>
                    </a:lnTo>
                    <a:lnTo>
                      <a:pt x="16557" y="19357"/>
                    </a:lnTo>
                    <a:lnTo>
                      <a:pt x="0" y="209943"/>
                    </a:lnTo>
                    <a:lnTo>
                      <a:pt x="4929" y="230213"/>
                    </a:lnTo>
                    <a:lnTo>
                      <a:pt x="15433" y="244032"/>
                    </a:lnTo>
                    <a:lnTo>
                      <a:pt x="31543" y="251432"/>
                    </a:lnTo>
                    <a:lnTo>
                      <a:pt x="53289" y="252450"/>
                    </a:lnTo>
                    <a:lnTo>
                      <a:pt x="116674" y="246697"/>
                    </a:lnTo>
                    <a:lnTo>
                      <a:pt x="114849" y="221119"/>
                    </a:lnTo>
                    <a:lnTo>
                      <a:pt x="59410" y="221119"/>
                    </a:lnTo>
                    <a:lnTo>
                      <a:pt x="48746" y="220211"/>
                    </a:lnTo>
                    <a:lnTo>
                      <a:pt x="30783" y="145940"/>
                    </a:lnTo>
                    <a:lnTo>
                      <a:pt x="30617" y="101762"/>
                    </a:lnTo>
                    <a:lnTo>
                      <a:pt x="31330" y="70954"/>
                    </a:lnTo>
                    <a:lnTo>
                      <a:pt x="109105" y="38531"/>
                    </a:lnTo>
                    <a:lnTo>
                      <a:pt x="110909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41" y="220438"/>
                    </a:lnTo>
                    <a:lnTo>
                      <a:pt x="59410" y="221119"/>
                    </a:lnTo>
                    <a:lnTo>
                      <a:pt x="114849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bject 18"/>
              <p:cNvSpPr/>
              <p:nvPr/>
            </p:nvSpPr>
            <p:spPr>
              <a:xfrm>
                <a:off x="5648415" y="4912674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91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21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91" y="149453"/>
                    </a:moveTo>
                    <a:lnTo>
                      <a:pt x="35280" y="149453"/>
                    </a:lnTo>
                    <a:lnTo>
                      <a:pt x="84975" y="258216"/>
                    </a:lnTo>
                    <a:lnTo>
                      <a:pt x="113436" y="235889"/>
                    </a:lnTo>
                    <a:lnTo>
                      <a:pt x="64591" y="149453"/>
                    </a:lnTo>
                    <a:close/>
                  </a:path>
                  <a:path w="119379" h="259079">
                    <a:moveTo>
                      <a:pt x="98310" y="2171"/>
                    </a:moveTo>
                    <a:lnTo>
                      <a:pt x="33121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310" y="2171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bject 19"/>
              <p:cNvSpPr/>
              <p:nvPr/>
            </p:nvSpPr>
            <p:spPr>
              <a:xfrm>
                <a:off x="5790393" y="4916827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31" y="0"/>
                    </a:moveTo>
                    <a:lnTo>
                      <a:pt x="41844" y="0"/>
                    </a:lnTo>
                    <a:lnTo>
                      <a:pt x="30536" y="192"/>
                    </a:lnTo>
                    <a:lnTo>
                      <a:pt x="641" y="29009"/>
                    </a:lnTo>
                    <a:lnTo>
                      <a:pt x="125" y="114365"/>
                    </a:lnTo>
                    <a:lnTo>
                      <a:pt x="0" y="211939"/>
                    </a:lnTo>
                    <a:lnTo>
                      <a:pt x="677" y="225802"/>
                    </a:lnTo>
                    <a:lnTo>
                      <a:pt x="5105" y="238332"/>
                    </a:lnTo>
                    <a:lnTo>
                      <a:pt x="14056" y="247482"/>
                    </a:lnTo>
                    <a:lnTo>
                      <a:pt x="28377" y="252643"/>
                    </a:lnTo>
                    <a:lnTo>
                      <a:pt x="44570" y="252643"/>
                    </a:lnTo>
                    <a:lnTo>
                      <a:pt x="52507" y="253011"/>
                    </a:lnTo>
                    <a:lnTo>
                      <a:pt x="72942" y="253451"/>
                    </a:lnTo>
                    <a:lnTo>
                      <a:pt x="82482" y="253506"/>
                    </a:lnTo>
                    <a:lnTo>
                      <a:pt x="90671" y="253367"/>
                    </a:lnTo>
                    <a:lnTo>
                      <a:pt x="101315" y="250710"/>
                    </a:lnTo>
                    <a:lnTo>
                      <a:pt x="109626" y="243731"/>
                    </a:lnTo>
                    <a:lnTo>
                      <a:pt x="115031" y="233918"/>
                    </a:lnTo>
                    <a:lnTo>
                      <a:pt x="116525" y="225274"/>
                    </a:lnTo>
                    <a:lnTo>
                      <a:pt x="59708" y="225274"/>
                    </a:lnTo>
                    <a:lnTo>
                      <a:pt x="45682" y="224496"/>
                    </a:lnTo>
                    <a:lnTo>
                      <a:pt x="38004" y="221488"/>
                    </a:lnTo>
                    <a:lnTo>
                      <a:pt x="34784" y="215239"/>
                    </a:lnTo>
                    <a:lnTo>
                      <a:pt x="34130" y="204739"/>
                    </a:lnTo>
                    <a:lnTo>
                      <a:pt x="34854" y="41620"/>
                    </a:lnTo>
                    <a:lnTo>
                      <a:pt x="35450" y="31121"/>
                    </a:lnTo>
                    <a:lnTo>
                      <a:pt x="38544" y="24876"/>
                    </a:lnTo>
                    <a:lnTo>
                      <a:pt x="46095" y="21873"/>
                    </a:lnTo>
                    <a:lnTo>
                      <a:pt x="60064" y="21097"/>
                    </a:lnTo>
                    <a:lnTo>
                      <a:pt x="115250" y="21097"/>
                    </a:lnTo>
                    <a:lnTo>
                      <a:pt x="113499" y="16948"/>
                    </a:lnTo>
                    <a:lnTo>
                      <a:pt x="70503" y="192"/>
                    </a:lnTo>
                    <a:lnTo>
                      <a:pt x="62031" y="0"/>
                    </a:lnTo>
                    <a:close/>
                  </a:path>
                  <a:path w="118745" h="254000">
                    <a:moveTo>
                      <a:pt x="115250" y="21097"/>
                    </a:moveTo>
                    <a:lnTo>
                      <a:pt x="71951" y="21097"/>
                    </a:lnTo>
                    <a:lnTo>
                      <a:pt x="78072" y="21808"/>
                    </a:lnTo>
                    <a:lnTo>
                      <a:pt x="80955" y="27218"/>
                    </a:lnTo>
                    <a:lnTo>
                      <a:pt x="82035" y="30444"/>
                    </a:lnTo>
                    <a:lnTo>
                      <a:pt x="82390" y="38381"/>
                    </a:lnTo>
                    <a:lnTo>
                      <a:pt x="82746" y="42344"/>
                    </a:lnTo>
                    <a:lnTo>
                      <a:pt x="83968" y="84574"/>
                    </a:lnTo>
                    <a:lnTo>
                      <a:pt x="84284" y="152621"/>
                    </a:lnTo>
                    <a:lnTo>
                      <a:pt x="84499" y="172594"/>
                    </a:lnTo>
                    <a:lnTo>
                      <a:pt x="83470" y="211939"/>
                    </a:lnTo>
                    <a:lnTo>
                      <a:pt x="71227" y="225274"/>
                    </a:lnTo>
                    <a:lnTo>
                      <a:pt x="116525" y="225274"/>
                    </a:lnTo>
                    <a:lnTo>
                      <a:pt x="116960" y="222760"/>
                    </a:lnTo>
                    <a:lnTo>
                      <a:pt x="117684" y="141734"/>
                    </a:lnTo>
                    <a:lnTo>
                      <a:pt x="117797" y="109692"/>
                    </a:lnTo>
                    <a:lnTo>
                      <a:pt x="118046" y="79109"/>
                    </a:lnTo>
                    <a:lnTo>
                      <a:pt x="118334" y="47418"/>
                    </a:lnTo>
                    <a:lnTo>
                      <a:pt x="118319" y="35498"/>
                    </a:lnTo>
                    <a:lnTo>
                      <a:pt x="117051" y="25363"/>
                    </a:lnTo>
                    <a:lnTo>
                      <a:pt x="115250" y="21097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object 20"/>
              <p:cNvSpPr/>
              <p:nvPr/>
            </p:nvSpPr>
            <p:spPr>
              <a:xfrm>
                <a:off x="5933315" y="4916603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8" y="0"/>
                    </a:moveTo>
                    <a:lnTo>
                      <a:pt x="0" y="760"/>
                    </a:lnTo>
                    <a:lnTo>
                      <a:pt x="5041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66" y="225842"/>
                    </a:lnTo>
                    <a:lnTo>
                      <a:pt x="39253" y="214125"/>
                    </a:lnTo>
                    <a:lnTo>
                      <a:pt x="38030" y="200989"/>
                    </a:lnTo>
                    <a:lnTo>
                      <a:pt x="36873" y="187852"/>
                    </a:lnTo>
                    <a:lnTo>
                      <a:pt x="36360" y="176135"/>
                    </a:lnTo>
                    <a:lnTo>
                      <a:pt x="36360" y="171817"/>
                    </a:lnTo>
                    <a:lnTo>
                      <a:pt x="104063" y="162812"/>
                    </a:lnTo>
                    <a:lnTo>
                      <a:pt x="104063" y="135799"/>
                    </a:lnTo>
                    <a:lnTo>
                      <a:pt x="36360" y="135799"/>
                    </a:lnTo>
                    <a:lnTo>
                      <a:pt x="34981" y="118059"/>
                    </a:lnTo>
                    <a:lnTo>
                      <a:pt x="33124" y="87052"/>
                    </a:lnTo>
                    <a:lnTo>
                      <a:pt x="31805" y="53409"/>
                    </a:lnTo>
                    <a:lnTo>
                      <a:pt x="32042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8" y="0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bject 21"/>
              <p:cNvSpPr/>
              <p:nvPr/>
            </p:nvSpPr>
            <p:spPr>
              <a:xfrm>
                <a:off x="3907044" y="5277837"/>
                <a:ext cx="202565" cy="297043"/>
              </a:xfrm>
              <a:custGeom>
                <a:avLst/>
                <a:gdLst/>
                <a:ahLst/>
                <a:cxnLst/>
                <a:rect l="l" t="t" r="r" b="b"/>
                <a:pathLst>
                  <a:path w="202564" h="296545">
                    <a:moveTo>
                      <a:pt x="153186" y="0"/>
                    </a:moveTo>
                    <a:lnTo>
                      <a:pt x="61352" y="1435"/>
                    </a:lnTo>
                    <a:lnTo>
                      <a:pt x="62444" y="48628"/>
                    </a:lnTo>
                    <a:lnTo>
                      <a:pt x="62569" y="62129"/>
                    </a:lnTo>
                    <a:lnTo>
                      <a:pt x="62183" y="105599"/>
                    </a:lnTo>
                    <a:lnTo>
                      <a:pt x="55188" y="149906"/>
                    </a:lnTo>
                    <a:lnTo>
                      <a:pt x="41112" y="191271"/>
                    </a:lnTo>
                    <a:lnTo>
                      <a:pt x="1218" y="220040"/>
                    </a:lnTo>
                    <a:lnTo>
                      <a:pt x="497" y="228360"/>
                    </a:lnTo>
                    <a:lnTo>
                      <a:pt x="46" y="236607"/>
                    </a:lnTo>
                    <a:lnTo>
                      <a:pt x="0" y="244854"/>
                    </a:lnTo>
                    <a:lnTo>
                      <a:pt x="494" y="253174"/>
                    </a:lnTo>
                    <a:lnTo>
                      <a:pt x="862" y="255333"/>
                    </a:lnTo>
                    <a:lnTo>
                      <a:pt x="2232" y="293154"/>
                    </a:lnTo>
                    <a:lnTo>
                      <a:pt x="2297" y="296037"/>
                    </a:lnTo>
                    <a:lnTo>
                      <a:pt x="36155" y="296037"/>
                    </a:lnTo>
                    <a:lnTo>
                      <a:pt x="36866" y="254609"/>
                    </a:lnTo>
                    <a:lnTo>
                      <a:pt x="201674" y="253885"/>
                    </a:lnTo>
                    <a:lnTo>
                      <a:pt x="202512" y="219345"/>
                    </a:lnTo>
                    <a:lnTo>
                      <a:pt x="77863" y="219345"/>
                    </a:lnTo>
                    <a:lnTo>
                      <a:pt x="70356" y="218605"/>
                    </a:lnTo>
                    <a:lnTo>
                      <a:pt x="72258" y="211200"/>
                    </a:lnTo>
                    <a:lnTo>
                      <a:pt x="78008" y="195592"/>
                    </a:lnTo>
                    <a:lnTo>
                      <a:pt x="85244" y="167087"/>
                    </a:lnTo>
                    <a:lnTo>
                      <a:pt x="91603" y="120992"/>
                    </a:lnTo>
                    <a:lnTo>
                      <a:pt x="91949" y="105599"/>
                    </a:lnTo>
                    <a:lnTo>
                      <a:pt x="91875" y="74328"/>
                    </a:lnTo>
                    <a:lnTo>
                      <a:pt x="91616" y="48628"/>
                    </a:lnTo>
                    <a:lnTo>
                      <a:pt x="91603" y="34950"/>
                    </a:lnTo>
                    <a:lnTo>
                      <a:pt x="153749" y="34950"/>
                    </a:lnTo>
                    <a:lnTo>
                      <a:pt x="153186" y="0"/>
                    </a:lnTo>
                    <a:close/>
                  </a:path>
                  <a:path w="202564" h="296545">
                    <a:moveTo>
                      <a:pt x="201674" y="253885"/>
                    </a:moveTo>
                    <a:lnTo>
                      <a:pt x="166152" y="253885"/>
                    </a:lnTo>
                    <a:lnTo>
                      <a:pt x="166876" y="293852"/>
                    </a:lnTo>
                    <a:lnTo>
                      <a:pt x="200722" y="293154"/>
                    </a:lnTo>
                    <a:lnTo>
                      <a:pt x="201674" y="253885"/>
                    </a:lnTo>
                    <a:close/>
                  </a:path>
                  <a:path w="202564" h="296545">
                    <a:moveTo>
                      <a:pt x="153754" y="35306"/>
                    </a:moveTo>
                    <a:lnTo>
                      <a:pt x="112495" y="35306"/>
                    </a:lnTo>
                    <a:lnTo>
                      <a:pt x="112957" y="41189"/>
                    </a:lnTo>
                    <a:lnTo>
                      <a:pt x="113522" y="62129"/>
                    </a:lnTo>
                    <a:lnTo>
                      <a:pt x="114668" y="120992"/>
                    </a:lnTo>
                    <a:lnTo>
                      <a:pt x="116445" y="217512"/>
                    </a:lnTo>
                    <a:lnTo>
                      <a:pt x="109345" y="217987"/>
                    </a:lnTo>
                    <a:lnTo>
                      <a:pt x="93672" y="218868"/>
                    </a:lnTo>
                    <a:lnTo>
                      <a:pt x="77863" y="219345"/>
                    </a:lnTo>
                    <a:lnTo>
                      <a:pt x="202512" y="219345"/>
                    </a:lnTo>
                    <a:lnTo>
                      <a:pt x="155700" y="218249"/>
                    </a:lnTo>
                    <a:lnTo>
                      <a:pt x="155083" y="166269"/>
                    </a:lnTo>
                    <a:lnTo>
                      <a:pt x="154714" y="117906"/>
                    </a:lnTo>
                    <a:lnTo>
                      <a:pt x="154186" y="62129"/>
                    </a:lnTo>
                    <a:lnTo>
                      <a:pt x="153754" y="35306"/>
                    </a:lnTo>
                    <a:close/>
                  </a:path>
                  <a:path w="202564" h="296545">
                    <a:moveTo>
                      <a:pt x="153749" y="34950"/>
                    </a:moveTo>
                    <a:lnTo>
                      <a:pt x="93762" y="34950"/>
                    </a:lnTo>
                    <a:lnTo>
                      <a:pt x="108533" y="35661"/>
                    </a:lnTo>
                    <a:lnTo>
                      <a:pt x="112495" y="35306"/>
                    </a:lnTo>
                    <a:lnTo>
                      <a:pt x="153754" y="35306"/>
                    </a:lnTo>
                    <a:lnTo>
                      <a:pt x="153749" y="3495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bject 22"/>
              <p:cNvSpPr/>
              <p:nvPr/>
            </p:nvSpPr>
            <p:spPr>
              <a:xfrm>
                <a:off x="4131255" y="5276748"/>
                <a:ext cx="11938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6539">
                    <a:moveTo>
                      <a:pt x="53584" y="11"/>
                    </a:moveTo>
                    <a:lnTo>
                      <a:pt x="2076" y="3949"/>
                    </a:lnTo>
                    <a:lnTo>
                      <a:pt x="550" y="51535"/>
                    </a:lnTo>
                    <a:lnTo>
                      <a:pt x="85" y="90754"/>
                    </a:lnTo>
                    <a:lnTo>
                      <a:pt x="0" y="102273"/>
                    </a:lnTo>
                    <a:lnTo>
                      <a:pt x="513" y="149085"/>
                    </a:lnTo>
                    <a:lnTo>
                      <a:pt x="633" y="153060"/>
                    </a:lnTo>
                    <a:lnTo>
                      <a:pt x="2368" y="201901"/>
                    </a:lnTo>
                    <a:lnTo>
                      <a:pt x="5682" y="256400"/>
                    </a:lnTo>
                    <a:lnTo>
                      <a:pt x="77133" y="253141"/>
                    </a:lnTo>
                    <a:lnTo>
                      <a:pt x="87788" y="252450"/>
                    </a:lnTo>
                    <a:lnTo>
                      <a:pt x="99675" y="252069"/>
                    </a:lnTo>
                    <a:lnTo>
                      <a:pt x="113213" y="234073"/>
                    </a:lnTo>
                    <a:lnTo>
                      <a:pt x="60775" y="234073"/>
                    </a:lnTo>
                    <a:lnTo>
                      <a:pt x="42055" y="233718"/>
                    </a:lnTo>
                    <a:lnTo>
                      <a:pt x="41582" y="222199"/>
                    </a:lnTo>
                    <a:lnTo>
                      <a:pt x="40790" y="196892"/>
                    </a:lnTo>
                    <a:lnTo>
                      <a:pt x="40528" y="168690"/>
                    </a:lnTo>
                    <a:lnTo>
                      <a:pt x="41687" y="149809"/>
                    </a:lnTo>
                    <a:lnTo>
                      <a:pt x="42055" y="149085"/>
                    </a:lnTo>
                    <a:lnTo>
                      <a:pt x="116449" y="149085"/>
                    </a:lnTo>
                    <a:lnTo>
                      <a:pt x="115066" y="146342"/>
                    </a:lnTo>
                    <a:lnTo>
                      <a:pt x="88144" y="132156"/>
                    </a:lnTo>
                    <a:lnTo>
                      <a:pt x="42411" y="122072"/>
                    </a:lnTo>
                    <a:lnTo>
                      <a:pt x="68439" y="122072"/>
                    </a:lnTo>
                    <a:lnTo>
                      <a:pt x="70509" y="121985"/>
                    </a:lnTo>
                    <a:lnTo>
                      <a:pt x="107600" y="105867"/>
                    </a:lnTo>
                    <a:lnTo>
                      <a:pt x="111334" y="95783"/>
                    </a:lnTo>
                    <a:lnTo>
                      <a:pt x="41687" y="95783"/>
                    </a:lnTo>
                    <a:lnTo>
                      <a:pt x="42411" y="16916"/>
                    </a:lnTo>
                    <a:lnTo>
                      <a:pt x="43135" y="16560"/>
                    </a:lnTo>
                    <a:lnTo>
                      <a:pt x="50320" y="16363"/>
                    </a:lnTo>
                    <a:lnTo>
                      <a:pt x="105170" y="16363"/>
                    </a:lnTo>
                    <a:lnTo>
                      <a:pt x="103365" y="13366"/>
                    </a:lnTo>
                    <a:lnTo>
                      <a:pt x="96814" y="7454"/>
                    </a:lnTo>
                    <a:lnTo>
                      <a:pt x="89591" y="3594"/>
                    </a:lnTo>
                    <a:lnTo>
                      <a:pt x="83826" y="1066"/>
                    </a:lnTo>
                    <a:lnTo>
                      <a:pt x="79585" y="368"/>
                    </a:lnTo>
                    <a:lnTo>
                      <a:pt x="70148" y="368"/>
                    </a:lnTo>
                    <a:lnTo>
                      <a:pt x="53584" y="11"/>
                    </a:lnTo>
                    <a:close/>
                  </a:path>
                  <a:path w="119379" h="256539">
                    <a:moveTo>
                      <a:pt x="116449" y="149085"/>
                    </a:moveTo>
                    <a:lnTo>
                      <a:pt x="42055" y="149085"/>
                    </a:lnTo>
                    <a:lnTo>
                      <a:pt x="57181" y="149428"/>
                    </a:lnTo>
                    <a:lnTo>
                      <a:pt x="61499" y="153060"/>
                    </a:lnTo>
                    <a:lnTo>
                      <a:pt x="67073" y="160276"/>
                    </a:lnTo>
                    <a:lnTo>
                      <a:pt x="70184" y="168981"/>
                    </a:lnTo>
                    <a:lnTo>
                      <a:pt x="71473" y="178365"/>
                    </a:lnTo>
                    <a:lnTo>
                      <a:pt x="71583" y="187617"/>
                    </a:lnTo>
                    <a:lnTo>
                      <a:pt x="71227" y="194094"/>
                    </a:lnTo>
                    <a:lnTo>
                      <a:pt x="69779" y="207060"/>
                    </a:lnTo>
                    <a:lnTo>
                      <a:pt x="69068" y="214261"/>
                    </a:lnTo>
                    <a:lnTo>
                      <a:pt x="67976" y="222199"/>
                    </a:lnTo>
                    <a:lnTo>
                      <a:pt x="64382" y="228307"/>
                    </a:lnTo>
                    <a:lnTo>
                      <a:pt x="60775" y="234073"/>
                    </a:lnTo>
                    <a:lnTo>
                      <a:pt x="113213" y="234073"/>
                    </a:lnTo>
                    <a:lnTo>
                      <a:pt x="113653" y="228307"/>
                    </a:lnTo>
                    <a:lnTo>
                      <a:pt x="114153" y="222199"/>
                    </a:lnTo>
                    <a:lnTo>
                      <a:pt x="114764" y="215528"/>
                    </a:lnTo>
                    <a:lnTo>
                      <a:pt x="115512" y="208495"/>
                    </a:lnTo>
                    <a:lnTo>
                      <a:pt x="116535" y="196211"/>
                    </a:lnTo>
                    <a:lnTo>
                      <a:pt x="118303" y="171784"/>
                    </a:lnTo>
                    <a:lnTo>
                      <a:pt x="119119" y="161328"/>
                    </a:lnTo>
                    <a:lnTo>
                      <a:pt x="118375" y="152907"/>
                    </a:lnTo>
                    <a:lnTo>
                      <a:pt x="116449" y="149085"/>
                    </a:lnTo>
                    <a:close/>
                  </a:path>
                  <a:path w="119379" h="256539">
                    <a:moveTo>
                      <a:pt x="68439" y="122072"/>
                    </a:moveTo>
                    <a:lnTo>
                      <a:pt x="42411" y="122072"/>
                    </a:lnTo>
                    <a:lnTo>
                      <a:pt x="44938" y="122440"/>
                    </a:lnTo>
                    <a:lnTo>
                      <a:pt x="51415" y="122440"/>
                    </a:lnTo>
                    <a:lnTo>
                      <a:pt x="62894" y="122305"/>
                    </a:lnTo>
                    <a:lnTo>
                      <a:pt x="68439" y="122072"/>
                    </a:lnTo>
                    <a:close/>
                  </a:path>
                  <a:path w="119379" h="256539">
                    <a:moveTo>
                      <a:pt x="105170" y="16363"/>
                    </a:moveTo>
                    <a:lnTo>
                      <a:pt x="50320" y="16363"/>
                    </a:lnTo>
                    <a:lnTo>
                      <a:pt x="57403" y="18457"/>
                    </a:lnTo>
                    <a:lnTo>
                      <a:pt x="62934" y="22845"/>
                    </a:lnTo>
                    <a:lnTo>
                      <a:pt x="65461" y="29527"/>
                    </a:lnTo>
                    <a:lnTo>
                      <a:pt x="65763" y="36699"/>
                    </a:lnTo>
                    <a:lnTo>
                      <a:pt x="65930" y="46044"/>
                    </a:lnTo>
                    <a:lnTo>
                      <a:pt x="65967" y="64158"/>
                    </a:lnTo>
                    <a:lnTo>
                      <a:pt x="65461" y="74180"/>
                    </a:lnTo>
                    <a:lnTo>
                      <a:pt x="41687" y="95783"/>
                    </a:lnTo>
                    <a:lnTo>
                      <a:pt x="111334" y="95783"/>
                    </a:lnTo>
                    <a:lnTo>
                      <a:pt x="112274" y="78854"/>
                    </a:lnTo>
                    <a:lnTo>
                      <a:pt x="112366" y="74180"/>
                    </a:lnTo>
                    <a:lnTo>
                      <a:pt x="112415" y="58154"/>
                    </a:lnTo>
                    <a:lnTo>
                      <a:pt x="112025" y="46044"/>
                    </a:lnTo>
                    <a:lnTo>
                      <a:pt x="111194" y="33121"/>
                    </a:lnTo>
                    <a:lnTo>
                      <a:pt x="108429" y="21774"/>
                    </a:lnTo>
                    <a:lnTo>
                      <a:pt x="105170" y="16363"/>
                    </a:lnTo>
                    <a:close/>
                  </a:path>
                  <a:path w="119379" h="256539">
                    <a:moveTo>
                      <a:pt x="77349" y="0"/>
                    </a:moveTo>
                    <a:lnTo>
                      <a:pt x="70148" y="368"/>
                    </a:lnTo>
                    <a:lnTo>
                      <a:pt x="79585" y="368"/>
                    </a:lnTo>
                    <a:lnTo>
                      <a:pt x="77349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object 23"/>
              <p:cNvSpPr/>
              <p:nvPr/>
            </p:nvSpPr>
            <p:spPr>
              <a:xfrm>
                <a:off x="4274924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82" y="258216"/>
                    </a:lnTo>
                    <a:lnTo>
                      <a:pt x="68531" y="171056"/>
                    </a:lnTo>
                    <a:lnTo>
                      <a:pt x="38900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0" y="108038"/>
                    </a:moveTo>
                    <a:lnTo>
                      <a:pt x="87871" y="108038"/>
                    </a:lnTo>
                    <a:lnTo>
                      <a:pt x="82461" y="257492"/>
                    </a:lnTo>
                    <a:lnTo>
                      <a:pt x="119189" y="256768"/>
                    </a:lnTo>
                    <a:lnTo>
                      <a:pt x="121110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900" y="171056"/>
                    </a:lnTo>
                    <a:lnTo>
                      <a:pt x="68531" y="171056"/>
                    </a:lnTo>
                    <a:lnTo>
                      <a:pt x="87871" y="108038"/>
                    </a:lnTo>
                    <a:lnTo>
                      <a:pt x="121110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bject 24"/>
              <p:cNvSpPr/>
              <p:nvPr/>
            </p:nvSpPr>
            <p:spPr>
              <a:xfrm>
                <a:off x="4422633" y="5276347"/>
                <a:ext cx="198755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98754" h="255904">
                    <a:moveTo>
                      <a:pt x="37807" y="2882"/>
                    </a:moveTo>
                    <a:lnTo>
                      <a:pt x="0" y="2882"/>
                    </a:lnTo>
                    <a:lnTo>
                      <a:pt x="0" y="111277"/>
                    </a:lnTo>
                    <a:lnTo>
                      <a:pt x="34569" y="143344"/>
                    </a:lnTo>
                    <a:lnTo>
                      <a:pt x="18810" y="150056"/>
                    </a:lnTo>
                    <a:lnTo>
                      <a:pt x="8456" y="161699"/>
                    </a:lnTo>
                    <a:lnTo>
                      <a:pt x="2967" y="174423"/>
                    </a:lnTo>
                    <a:lnTo>
                      <a:pt x="1803" y="184378"/>
                    </a:lnTo>
                    <a:lnTo>
                      <a:pt x="2466" y="196517"/>
                    </a:lnTo>
                    <a:lnTo>
                      <a:pt x="2704" y="205536"/>
                    </a:lnTo>
                    <a:lnTo>
                      <a:pt x="2710" y="220790"/>
                    </a:lnTo>
                    <a:lnTo>
                      <a:pt x="2159" y="231914"/>
                    </a:lnTo>
                    <a:lnTo>
                      <a:pt x="711" y="255333"/>
                    </a:lnTo>
                    <a:lnTo>
                      <a:pt x="35293" y="255333"/>
                    </a:lnTo>
                    <a:lnTo>
                      <a:pt x="35293" y="192316"/>
                    </a:lnTo>
                    <a:lnTo>
                      <a:pt x="35648" y="186550"/>
                    </a:lnTo>
                    <a:lnTo>
                      <a:pt x="36004" y="181495"/>
                    </a:lnTo>
                    <a:lnTo>
                      <a:pt x="37084" y="177177"/>
                    </a:lnTo>
                    <a:lnTo>
                      <a:pt x="38887" y="169621"/>
                    </a:lnTo>
                    <a:lnTo>
                      <a:pt x="42494" y="162064"/>
                    </a:lnTo>
                    <a:lnTo>
                      <a:pt x="111731" y="162064"/>
                    </a:lnTo>
                    <a:lnTo>
                      <a:pt x="111988" y="158445"/>
                    </a:lnTo>
                    <a:lnTo>
                      <a:pt x="188966" y="158445"/>
                    </a:lnTo>
                    <a:lnTo>
                      <a:pt x="184692" y="146892"/>
                    </a:lnTo>
                    <a:lnTo>
                      <a:pt x="174851" y="135707"/>
                    </a:lnTo>
                    <a:lnTo>
                      <a:pt x="159169" y="131444"/>
                    </a:lnTo>
                    <a:lnTo>
                      <a:pt x="165290" y="130365"/>
                    </a:lnTo>
                    <a:lnTo>
                      <a:pt x="187381" y="115595"/>
                    </a:lnTo>
                    <a:lnTo>
                      <a:pt x="75984" y="115595"/>
                    </a:lnTo>
                    <a:lnTo>
                      <a:pt x="48260" y="114160"/>
                    </a:lnTo>
                    <a:lnTo>
                      <a:pt x="45732" y="113792"/>
                    </a:lnTo>
                    <a:lnTo>
                      <a:pt x="43205" y="113093"/>
                    </a:lnTo>
                    <a:lnTo>
                      <a:pt x="41414" y="111277"/>
                    </a:lnTo>
                    <a:lnTo>
                      <a:pt x="37452" y="108394"/>
                    </a:lnTo>
                    <a:lnTo>
                      <a:pt x="34937" y="103708"/>
                    </a:lnTo>
                    <a:lnTo>
                      <a:pt x="33845" y="92544"/>
                    </a:lnTo>
                    <a:lnTo>
                      <a:pt x="33960" y="69576"/>
                    </a:lnTo>
                    <a:lnTo>
                      <a:pt x="35560" y="39750"/>
                    </a:lnTo>
                    <a:lnTo>
                      <a:pt x="37292" y="13906"/>
                    </a:lnTo>
                    <a:lnTo>
                      <a:pt x="37807" y="2882"/>
                    </a:lnTo>
                    <a:close/>
                  </a:path>
                  <a:path w="198754" h="255904">
                    <a:moveTo>
                      <a:pt x="111731" y="162064"/>
                    </a:moveTo>
                    <a:lnTo>
                      <a:pt x="42494" y="162064"/>
                    </a:lnTo>
                    <a:lnTo>
                      <a:pt x="56896" y="162763"/>
                    </a:lnTo>
                    <a:lnTo>
                      <a:pt x="63017" y="163144"/>
                    </a:lnTo>
                    <a:lnTo>
                      <a:pt x="67348" y="163144"/>
                    </a:lnTo>
                    <a:lnTo>
                      <a:pt x="69862" y="163499"/>
                    </a:lnTo>
                    <a:lnTo>
                      <a:pt x="74180" y="163499"/>
                    </a:lnTo>
                    <a:lnTo>
                      <a:pt x="75260" y="253161"/>
                    </a:lnTo>
                    <a:lnTo>
                      <a:pt x="105155" y="254609"/>
                    </a:lnTo>
                    <a:lnTo>
                      <a:pt x="111731" y="162064"/>
                    </a:lnTo>
                    <a:close/>
                  </a:path>
                  <a:path w="198754" h="255904">
                    <a:moveTo>
                      <a:pt x="188966" y="158445"/>
                    </a:moveTo>
                    <a:lnTo>
                      <a:pt x="143687" y="158445"/>
                    </a:lnTo>
                    <a:lnTo>
                      <a:pt x="146926" y="158813"/>
                    </a:lnTo>
                    <a:lnTo>
                      <a:pt x="149809" y="159524"/>
                    </a:lnTo>
                    <a:lnTo>
                      <a:pt x="152323" y="160629"/>
                    </a:lnTo>
                    <a:lnTo>
                      <a:pt x="156641" y="163144"/>
                    </a:lnTo>
                    <a:lnTo>
                      <a:pt x="160972" y="166395"/>
                    </a:lnTo>
                    <a:lnTo>
                      <a:pt x="159892" y="173939"/>
                    </a:lnTo>
                    <a:lnTo>
                      <a:pt x="159025" y="181679"/>
                    </a:lnTo>
                    <a:lnTo>
                      <a:pt x="158089" y="192662"/>
                    </a:lnTo>
                    <a:lnTo>
                      <a:pt x="157153" y="205536"/>
                    </a:lnTo>
                    <a:lnTo>
                      <a:pt x="156286" y="218948"/>
                    </a:lnTo>
                    <a:lnTo>
                      <a:pt x="155543" y="226918"/>
                    </a:lnTo>
                    <a:lnTo>
                      <a:pt x="154935" y="235154"/>
                    </a:lnTo>
                    <a:lnTo>
                      <a:pt x="154462" y="243660"/>
                    </a:lnTo>
                    <a:lnTo>
                      <a:pt x="154127" y="252437"/>
                    </a:lnTo>
                    <a:lnTo>
                      <a:pt x="183299" y="253885"/>
                    </a:lnTo>
                    <a:lnTo>
                      <a:pt x="190500" y="170713"/>
                    </a:lnTo>
                    <a:lnTo>
                      <a:pt x="189605" y="160171"/>
                    </a:lnTo>
                    <a:lnTo>
                      <a:pt x="188966" y="158445"/>
                    </a:lnTo>
                    <a:close/>
                  </a:path>
                  <a:path w="198754" h="255904">
                    <a:moveTo>
                      <a:pt x="104432" y="0"/>
                    </a:moveTo>
                    <a:lnTo>
                      <a:pt x="77419" y="0"/>
                    </a:lnTo>
                    <a:lnTo>
                      <a:pt x="75984" y="115595"/>
                    </a:lnTo>
                    <a:lnTo>
                      <a:pt x="187381" y="115595"/>
                    </a:lnTo>
                    <a:lnTo>
                      <a:pt x="187812" y="114884"/>
                    </a:lnTo>
                    <a:lnTo>
                      <a:pt x="117398" y="114884"/>
                    </a:lnTo>
                    <a:lnTo>
                      <a:pt x="115227" y="57988"/>
                    </a:lnTo>
                    <a:lnTo>
                      <a:pt x="114432" y="34997"/>
                    </a:lnTo>
                    <a:lnTo>
                      <a:pt x="113566" y="5826"/>
                    </a:lnTo>
                    <a:lnTo>
                      <a:pt x="113436" y="355"/>
                    </a:lnTo>
                    <a:lnTo>
                      <a:pt x="104432" y="0"/>
                    </a:lnTo>
                    <a:close/>
                  </a:path>
                  <a:path w="198754" h="255904">
                    <a:moveTo>
                      <a:pt x="198424" y="0"/>
                    </a:moveTo>
                    <a:lnTo>
                      <a:pt x="167449" y="0"/>
                    </a:lnTo>
                    <a:lnTo>
                      <a:pt x="158445" y="95427"/>
                    </a:lnTo>
                    <a:lnTo>
                      <a:pt x="157365" y="98679"/>
                    </a:lnTo>
                    <a:lnTo>
                      <a:pt x="136118" y="113436"/>
                    </a:lnTo>
                    <a:lnTo>
                      <a:pt x="128917" y="114528"/>
                    </a:lnTo>
                    <a:lnTo>
                      <a:pt x="121348" y="114528"/>
                    </a:lnTo>
                    <a:lnTo>
                      <a:pt x="119557" y="114884"/>
                    </a:lnTo>
                    <a:lnTo>
                      <a:pt x="187812" y="114884"/>
                    </a:lnTo>
                    <a:lnTo>
                      <a:pt x="188027" y="114528"/>
                    </a:lnTo>
                    <a:lnTo>
                      <a:pt x="128917" y="114528"/>
                    </a:lnTo>
                    <a:lnTo>
                      <a:pt x="124231" y="114160"/>
                    </a:lnTo>
                    <a:lnTo>
                      <a:pt x="188250" y="114160"/>
                    </a:lnTo>
                    <a:lnTo>
                      <a:pt x="189395" y="112267"/>
                    </a:lnTo>
                    <a:lnTo>
                      <a:pt x="190855" y="105156"/>
                    </a:lnTo>
                    <a:lnTo>
                      <a:pt x="191165" y="95317"/>
                    </a:lnTo>
                    <a:lnTo>
                      <a:pt x="191982" y="80989"/>
                    </a:lnTo>
                    <a:lnTo>
                      <a:pt x="195283" y="34997"/>
                    </a:lnTo>
                    <a:lnTo>
                      <a:pt x="197196" y="12162"/>
                    </a:lnTo>
                    <a:lnTo>
                      <a:pt x="198424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bject 25"/>
              <p:cNvSpPr/>
              <p:nvPr/>
            </p:nvSpPr>
            <p:spPr>
              <a:xfrm>
                <a:off x="4644800" y="5277396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1" y="0"/>
                    </a:moveTo>
                    <a:lnTo>
                      <a:pt x="0" y="760"/>
                    </a:lnTo>
                    <a:lnTo>
                      <a:pt x="5029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66" y="225842"/>
                    </a:lnTo>
                    <a:lnTo>
                      <a:pt x="39253" y="214125"/>
                    </a:lnTo>
                    <a:lnTo>
                      <a:pt x="38030" y="200989"/>
                    </a:lnTo>
                    <a:lnTo>
                      <a:pt x="36873" y="187852"/>
                    </a:lnTo>
                    <a:lnTo>
                      <a:pt x="36360" y="176135"/>
                    </a:lnTo>
                    <a:lnTo>
                      <a:pt x="36360" y="171817"/>
                    </a:lnTo>
                    <a:lnTo>
                      <a:pt x="104063" y="162812"/>
                    </a:lnTo>
                    <a:lnTo>
                      <a:pt x="104063" y="135799"/>
                    </a:lnTo>
                    <a:lnTo>
                      <a:pt x="36360" y="135799"/>
                    </a:lnTo>
                    <a:lnTo>
                      <a:pt x="34981" y="118058"/>
                    </a:lnTo>
                    <a:lnTo>
                      <a:pt x="33124" y="87047"/>
                    </a:lnTo>
                    <a:lnTo>
                      <a:pt x="31805" y="53403"/>
                    </a:lnTo>
                    <a:lnTo>
                      <a:pt x="32042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bject 26"/>
              <p:cNvSpPr/>
              <p:nvPr/>
            </p:nvSpPr>
            <p:spPr>
              <a:xfrm>
                <a:off x="4780925" y="5276347"/>
                <a:ext cx="110489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10489" h="255904">
                    <a:moveTo>
                      <a:pt x="1122" y="4686"/>
                    </a:moveTo>
                    <a:lnTo>
                      <a:pt x="55" y="4686"/>
                    </a:lnTo>
                    <a:lnTo>
                      <a:pt x="0" y="30539"/>
                    </a:lnTo>
                    <a:lnTo>
                      <a:pt x="1686" y="92242"/>
                    </a:lnTo>
                    <a:lnTo>
                      <a:pt x="4012" y="166011"/>
                    </a:lnTo>
                    <a:lnTo>
                      <a:pt x="5873" y="228061"/>
                    </a:lnTo>
                    <a:lnTo>
                      <a:pt x="6164" y="254609"/>
                    </a:lnTo>
                    <a:lnTo>
                      <a:pt x="5097" y="255689"/>
                    </a:lnTo>
                    <a:lnTo>
                      <a:pt x="13022" y="255333"/>
                    </a:lnTo>
                    <a:lnTo>
                      <a:pt x="20579" y="254254"/>
                    </a:lnTo>
                    <a:lnTo>
                      <a:pt x="36073" y="252437"/>
                    </a:lnTo>
                    <a:lnTo>
                      <a:pt x="38232" y="156654"/>
                    </a:lnTo>
                    <a:lnTo>
                      <a:pt x="109800" y="156654"/>
                    </a:lnTo>
                    <a:lnTo>
                      <a:pt x="109879" y="129286"/>
                    </a:lnTo>
                    <a:lnTo>
                      <a:pt x="73512" y="129286"/>
                    </a:lnTo>
                    <a:lnTo>
                      <a:pt x="35349" y="127126"/>
                    </a:lnTo>
                    <a:lnTo>
                      <a:pt x="28491" y="5410"/>
                    </a:lnTo>
                    <a:lnTo>
                      <a:pt x="19131" y="5410"/>
                    </a:lnTo>
                    <a:lnTo>
                      <a:pt x="15181" y="5054"/>
                    </a:lnTo>
                    <a:lnTo>
                      <a:pt x="8323" y="5054"/>
                    </a:lnTo>
                    <a:lnTo>
                      <a:pt x="1122" y="4686"/>
                    </a:lnTo>
                    <a:close/>
                  </a:path>
                  <a:path w="110489" h="255904">
                    <a:moveTo>
                      <a:pt x="109800" y="156654"/>
                    </a:moveTo>
                    <a:lnTo>
                      <a:pt x="38232" y="156654"/>
                    </a:lnTo>
                    <a:lnTo>
                      <a:pt x="72077" y="158813"/>
                    </a:lnTo>
                    <a:lnTo>
                      <a:pt x="79634" y="251002"/>
                    </a:lnTo>
                    <a:lnTo>
                      <a:pt x="109529" y="250291"/>
                    </a:lnTo>
                    <a:lnTo>
                      <a:pt x="109800" y="156654"/>
                    </a:lnTo>
                    <a:close/>
                  </a:path>
                  <a:path w="110489" h="255904">
                    <a:moveTo>
                      <a:pt x="110253" y="0"/>
                    </a:moveTo>
                    <a:lnTo>
                      <a:pt x="84320" y="0"/>
                    </a:lnTo>
                    <a:lnTo>
                      <a:pt x="73512" y="129286"/>
                    </a:lnTo>
                    <a:lnTo>
                      <a:pt x="109879" y="129286"/>
                    </a:lnTo>
                    <a:lnTo>
                      <a:pt x="110253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bject 27"/>
              <p:cNvSpPr/>
              <p:nvPr/>
            </p:nvSpPr>
            <p:spPr>
              <a:xfrm>
                <a:off x="4916045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83" y="258216"/>
                    </a:lnTo>
                    <a:lnTo>
                      <a:pt x="68531" y="171056"/>
                    </a:lnTo>
                    <a:lnTo>
                      <a:pt x="38900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0" y="108038"/>
                    </a:moveTo>
                    <a:lnTo>
                      <a:pt x="87871" y="108038"/>
                    </a:lnTo>
                    <a:lnTo>
                      <a:pt x="82461" y="257492"/>
                    </a:lnTo>
                    <a:lnTo>
                      <a:pt x="119189" y="256768"/>
                    </a:lnTo>
                    <a:lnTo>
                      <a:pt x="121110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900" y="171056"/>
                    </a:lnTo>
                    <a:lnTo>
                      <a:pt x="68531" y="171056"/>
                    </a:lnTo>
                    <a:lnTo>
                      <a:pt x="87871" y="108038"/>
                    </a:lnTo>
                    <a:lnTo>
                      <a:pt x="121110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object 28"/>
              <p:cNvSpPr/>
              <p:nvPr/>
            </p:nvSpPr>
            <p:spPr>
              <a:xfrm>
                <a:off x="5062956" y="5277396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3" y="0"/>
                    </a:moveTo>
                    <a:lnTo>
                      <a:pt x="0" y="760"/>
                    </a:lnTo>
                    <a:lnTo>
                      <a:pt x="5029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79" y="225842"/>
                    </a:lnTo>
                    <a:lnTo>
                      <a:pt x="39260" y="214125"/>
                    </a:lnTo>
                    <a:lnTo>
                      <a:pt x="38038" y="200989"/>
                    </a:lnTo>
                    <a:lnTo>
                      <a:pt x="36884" y="187852"/>
                    </a:lnTo>
                    <a:lnTo>
                      <a:pt x="36372" y="176135"/>
                    </a:lnTo>
                    <a:lnTo>
                      <a:pt x="36372" y="171817"/>
                    </a:lnTo>
                    <a:lnTo>
                      <a:pt x="104076" y="162812"/>
                    </a:lnTo>
                    <a:lnTo>
                      <a:pt x="104076" y="135799"/>
                    </a:lnTo>
                    <a:lnTo>
                      <a:pt x="36372" y="135799"/>
                    </a:lnTo>
                    <a:lnTo>
                      <a:pt x="34987" y="118058"/>
                    </a:lnTo>
                    <a:lnTo>
                      <a:pt x="33127" y="87047"/>
                    </a:lnTo>
                    <a:lnTo>
                      <a:pt x="31811" y="53403"/>
                    </a:lnTo>
                    <a:lnTo>
                      <a:pt x="32054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3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object 29"/>
              <p:cNvSpPr/>
              <p:nvPr/>
            </p:nvSpPr>
            <p:spPr>
              <a:xfrm>
                <a:off x="5302520" y="5277137"/>
                <a:ext cx="192405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92404" h="252729">
                    <a:moveTo>
                      <a:pt x="37452" y="1435"/>
                    </a:moveTo>
                    <a:lnTo>
                      <a:pt x="2159" y="2882"/>
                    </a:lnTo>
                    <a:lnTo>
                      <a:pt x="0" y="252425"/>
                    </a:lnTo>
                    <a:lnTo>
                      <a:pt x="184746" y="251714"/>
                    </a:lnTo>
                    <a:lnTo>
                      <a:pt x="185657" y="221462"/>
                    </a:lnTo>
                    <a:lnTo>
                      <a:pt x="39979" y="221462"/>
                    </a:lnTo>
                    <a:lnTo>
                      <a:pt x="37452" y="1435"/>
                    </a:lnTo>
                    <a:close/>
                  </a:path>
                  <a:path w="192404" h="252729">
                    <a:moveTo>
                      <a:pt x="111277" y="0"/>
                    </a:moveTo>
                    <a:lnTo>
                      <a:pt x="75260" y="0"/>
                    </a:lnTo>
                    <a:lnTo>
                      <a:pt x="75984" y="219303"/>
                    </a:lnTo>
                    <a:lnTo>
                      <a:pt x="39979" y="221462"/>
                    </a:lnTo>
                    <a:lnTo>
                      <a:pt x="111277" y="221462"/>
                    </a:lnTo>
                    <a:lnTo>
                      <a:pt x="111277" y="0"/>
                    </a:lnTo>
                    <a:close/>
                  </a:path>
                  <a:path w="192404" h="252729">
                    <a:moveTo>
                      <a:pt x="154851" y="0"/>
                    </a:moveTo>
                    <a:lnTo>
                      <a:pt x="145135" y="217855"/>
                    </a:lnTo>
                    <a:lnTo>
                      <a:pt x="111277" y="221462"/>
                    </a:lnTo>
                    <a:lnTo>
                      <a:pt x="185657" y="221462"/>
                    </a:lnTo>
                    <a:lnTo>
                      <a:pt x="192303" y="698"/>
                    </a:lnTo>
                    <a:lnTo>
                      <a:pt x="15485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object 30"/>
              <p:cNvSpPr/>
              <p:nvPr/>
            </p:nvSpPr>
            <p:spPr>
              <a:xfrm>
                <a:off x="5519306" y="5273460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91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34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91" y="149453"/>
                    </a:moveTo>
                    <a:lnTo>
                      <a:pt x="35280" y="149453"/>
                    </a:lnTo>
                    <a:lnTo>
                      <a:pt x="84988" y="258203"/>
                    </a:lnTo>
                    <a:lnTo>
                      <a:pt x="113436" y="235889"/>
                    </a:lnTo>
                    <a:lnTo>
                      <a:pt x="64591" y="149453"/>
                    </a:lnTo>
                    <a:close/>
                  </a:path>
                  <a:path w="119379" h="259079">
                    <a:moveTo>
                      <a:pt x="98310" y="2171"/>
                    </a:moveTo>
                    <a:lnTo>
                      <a:pt x="33134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310" y="2171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object 31"/>
              <p:cNvSpPr/>
              <p:nvPr/>
            </p:nvSpPr>
            <p:spPr>
              <a:xfrm>
                <a:off x="5661296" y="5277589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37" y="0"/>
                    </a:moveTo>
                    <a:lnTo>
                      <a:pt x="41844" y="0"/>
                    </a:lnTo>
                    <a:lnTo>
                      <a:pt x="30536" y="200"/>
                    </a:lnTo>
                    <a:lnTo>
                      <a:pt x="653" y="29016"/>
                    </a:lnTo>
                    <a:lnTo>
                      <a:pt x="125" y="114360"/>
                    </a:lnTo>
                    <a:lnTo>
                      <a:pt x="0" y="211947"/>
                    </a:lnTo>
                    <a:lnTo>
                      <a:pt x="677" y="225809"/>
                    </a:lnTo>
                    <a:lnTo>
                      <a:pt x="5105" y="238339"/>
                    </a:lnTo>
                    <a:lnTo>
                      <a:pt x="14056" y="247489"/>
                    </a:lnTo>
                    <a:lnTo>
                      <a:pt x="28377" y="252650"/>
                    </a:lnTo>
                    <a:lnTo>
                      <a:pt x="44583" y="252650"/>
                    </a:lnTo>
                    <a:lnTo>
                      <a:pt x="52507" y="253018"/>
                    </a:lnTo>
                    <a:lnTo>
                      <a:pt x="72942" y="253458"/>
                    </a:lnTo>
                    <a:lnTo>
                      <a:pt x="82482" y="253513"/>
                    </a:lnTo>
                    <a:lnTo>
                      <a:pt x="90671" y="253374"/>
                    </a:lnTo>
                    <a:lnTo>
                      <a:pt x="101315" y="250717"/>
                    </a:lnTo>
                    <a:lnTo>
                      <a:pt x="109626" y="243738"/>
                    </a:lnTo>
                    <a:lnTo>
                      <a:pt x="115031" y="233925"/>
                    </a:lnTo>
                    <a:lnTo>
                      <a:pt x="116525" y="225282"/>
                    </a:lnTo>
                    <a:lnTo>
                      <a:pt x="59708" y="225282"/>
                    </a:lnTo>
                    <a:lnTo>
                      <a:pt x="45684" y="224504"/>
                    </a:lnTo>
                    <a:lnTo>
                      <a:pt x="38010" y="221495"/>
                    </a:lnTo>
                    <a:lnTo>
                      <a:pt x="34794" y="215246"/>
                    </a:lnTo>
                    <a:lnTo>
                      <a:pt x="34143" y="204746"/>
                    </a:lnTo>
                    <a:lnTo>
                      <a:pt x="34854" y="41627"/>
                    </a:lnTo>
                    <a:lnTo>
                      <a:pt x="35452" y="31128"/>
                    </a:lnTo>
                    <a:lnTo>
                      <a:pt x="38548" y="24884"/>
                    </a:lnTo>
                    <a:lnTo>
                      <a:pt x="46100" y="21880"/>
                    </a:lnTo>
                    <a:lnTo>
                      <a:pt x="60064" y="21104"/>
                    </a:lnTo>
                    <a:lnTo>
                      <a:pt x="115252" y="21104"/>
                    </a:lnTo>
                    <a:lnTo>
                      <a:pt x="113499" y="16954"/>
                    </a:lnTo>
                    <a:lnTo>
                      <a:pt x="70516" y="200"/>
                    </a:lnTo>
                    <a:lnTo>
                      <a:pt x="62037" y="0"/>
                    </a:lnTo>
                    <a:close/>
                  </a:path>
                  <a:path w="118745" h="254000">
                    <a:moveTo>
                      <a:pt x="115252" y="21104"/>
                    </a:moveTo>
                    <a:lnTo>
                      <a:pt x="71951" y="21104"/>
                    </a:lnTo>
                    <a:lnTo>
                      <a:pt x="78072" y="21815"/>
                    </a:lnTo>
                    <a:lnTo>
                      <a:pt x="80955" y="27212"/>
                    </a:lnTo>
                    <a:lnTo>
                      <a:pt x="82035" y="30451"/>
                    </a:lnTo>
                    <a:lnTo>
                      <a:pt x="82390" y="38388"/>
                    </a:lnTo>
                    <a:lnTo>
                      <a:pt x="82746" y="42338"/>
                    </a:lnTo>
                    <a:lnTo>
                      <a:pt x="83968" y="84574"/>
                    </a:lnTo>
                    <a:lnTo>
                      <a:pt x="84284" y="152627"/>
                    </a:lnTo>
                    <a:lnTo>
                      <a:pt x="84499" y="172601"/>
                    </a:lnTo>
                    <a:lnTo>
                      <a:pt x="83470" y="211947"/>
                    </a:lnTo>
                    <a:lnTo>
                      <a:pt x="71227" y="225282"/>
                    </a:lnTo>
                    <a:lnTo>
                      <a:pt x="116525" y="225282"/>
                    </a:lnTo>
                    <a:lnTo>
                      <a:pt x="116960" y="222767"/>
                    </a:lnTo>
                    <a:lnTo>
                      <a:pt x="117684" y="141741"/>
                    </a:lnTo>
                    <a:lnTo>
                      <a:pt x="117797" y="109697"/>
                    </a:lnTo>
                    <a:lnTo>
                      <a:pt x="118046" y="79109"/>
                    </a:lnTo>
                    <a:lnTo>
                      <a:pt x="118334" y="47414"/>
                    </a:lnTo>
                    <a:lnTo>
                      <a:pt x="118320" y="35506"/>
                    </a:lnTo>
                    <a:lnTo>
                      <a:pt x="117051" y="25365"/>
                    </a:lnTo>
                    <a:lnTo>
                      <a:pt x="115252" y="2110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object 32"/>
              <p:cNvSpPr/>
              <p:nvPr/>
            </p:nvSpPr>
            <p:spPr>
              <a:xfrm>
                <a:off x="5800598" y="5277137"/>
                <a:ext cx="16510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256539">
                    <a:moveTo>
                      <a:pt x="158619" y="33121"/>
                    </a:moveTo>
                    <a:lnTo>
                      <a:pt x="126403" y="33121"/>
                    </a:lnTo>
                    <a:lnTo>
                      <a:pt x="127126" y="256031"/>
                    </a:lnTo>
                    <a:lnTo>
                      <a:pt x="164579" y="256031"/>
                    </a:lnTo>
                    <a:lnTo>
                      <a:pt x="158619" y="33121"/>
                    </a:lnTo>
                    <a:close/>
                  </a:path>
                  <a:path w="165100" h="256539">
                    <a:moveTo>
                      <a:pt x="157734" y="0"/>
                    </a:moveTo>
                    <a:lnTo>
                      <a:pt x="55829" y="698"/>
                    </a:lnTo>
                    <a:lnTo>
                      <a:pt x="55872" y="33121"/>
                    </a:lnTo>
                    <a:lnTo>
                      <a:pt x="55979" y="63354"/>
                    </a:lnTo>
                    <a:lnTo>
                      <a:pt x="56184" y="82448"/>
                    </a:lnTo>
                    <a:lnTo>
                      <a:pt x="56362" y="144078"/>
                    </a:lnTo>
                    <a:lnTo>
                      <a:pt x="56540" y="183286"/>
                    </a:lnTo>
                    <a:lnTo>
                      <a:pt x="32842" y="220044"/>
                    </a:lnTo>
                    <a:lnTo>
                      <a:pt x="2171" y="223266"/>
                    </a:lnTo>
                    <a:lnTo>
                      <a:pt x="0" y="254596"/>
                    </a:lnTo>
                    <a:lnTo>
                      <a:pt x="48895" y="247823"/>
                    </a:lnTo>
                    <a:lnTo>
                      <a:pt x="82534" y="209660"/>
                    </a:lnTo>
                    <a:lnTo>
                      <a:pt x="89674" y="33121"/>
                    </a:lnTo>
                    <a:lnTo>
                      <a:pt x="158619" y="33121"/>
                    </a:lnTo>
                    <a:lnTo>
                      <a:pt x="157734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object 33"/>
              <p:cNvSpPr/>
              <p:nvPr/>
            </p:nvSpPr>
            <p:spPr>
              <a:xfrm>
                <a:off x="5989688" y="5275287"/>
                <a:ext cx="99060" cy="255063"/>
              </a:xfrm>
              <a:custGeom>
                <a:avLst/>
                <a:gdLst/>
                <a:ahLst/>
                <a:cxnLst/>
                <a:rect l="l" t="t" r="r" b="b"/>
                <a:pathLst>
                  <a:path w="99060" h="254635">
                    <a:moveTo>
                      <a:pt x="33858" y="0"/>
                    </a:moveTo>
                    <a:lnTo>
                      <a:pt x="4686" y="723"/>
                    </a:lnTo>
                    <a:lnTo>
                      <a:pt x="0" y="253517"/>
                    </a:lnTo>
                    <a:lnTo>
                      <a:pt x="64096" y="254241"/>
                    </a:lnTo>
                    <a:lnTo>
                      <a:pt x="96514" y="232098"/>
                    </a:lnTo>
                    <a:lnTo>
                      <a:pt x="39315" y="232098"/>
                    </a:lnTo>
                    <a:lnTo>
                      <a:pt x="34937" y="231203"/>
                    </a:lnTo>
                    <a:lnTo>
                      <a:pt x="36061" y="187437"/>
                    </a:lnTo>
                    <a:lnTo>
                      <a:pt x="38887" y="148742"/>
                    </a:lnTo>
                    <a:lnTo>
                      <a:pt x="51142" y="148374"/>
                    </a:lnTo>
                    <a:lnTo>
                      <a:pt x="98338" y="148374"/>
                    </a:lnTo>
                    <a:lnTo>
                      <a:pt x="97955" y="146202"/>
                    </a:lnTo>
                    <a:lnTo>
                      <a:pt x="77842" y="123888"/>
                    </a:lnTo>
                    <a:lnTo>
                      <a:pt x="37820" y="123888"/>
                    </a:lnTo>
                    <a:lnTo>
                      <a:pt x="33858" y="0"/>
                    </a:lnTo>
                    <a:close/>
                  </a:path>
                  <a:path w="99060" h="254635">
                    <a:moveTo>
                      <a:pt x="98338" y="148374"/>
                    </a:moveTo>
                    <a:lnTo>
                      <a:pt x="51142" y="148374"/>
                    </a:lnTo>
                    <a:lnTo>
                      <a:pt x="54737" y="149085"/>
                    </a:lnTo>
                    <a:lnTo>
                      <a:pt x="58699" y="149809"/>
                    </a:lnTo>
                    <a:lnTo>
                      <a:pt x="62306" y="150875"/>
                    </a:lnTo>
                    <a:lnTo>
                      <a:pt x="65544" y="152323"/>
                    </a:lnTo>
                    <a:lnTo>
                      <a:pt x="72021" y="155574"/>
                    </a:lnTo>
                    <a:lnTo>
                      <a:pt x="71666" y="160972"/>
                    </a:lnTo>
                    <a:lnTo>
                      <a:pt x="73113" y="166725"/>
                    </a:lnTo>
                    <a:lnTo>
                      <a:pt x="74205" y="177348"/>
                    </a:lnTo>
                    <a:lnTo>
                      <a:pt x="74864" y="196038"/>
                    </a:lnTo>
                    <a:lnTo>
                      <a:pt x="73569" y="215197"/>
                    </a:lnTo>
                    <a:lnTo>
                      <a:pt x="68795" y="227228"/>
                    </a:lnTo>
                    <a:lnTo>
                      <a:pt x="60767" y="230383"/>
                    </a:lnTo>
                    <a:lnTo>
                      <a:pt x="49433" y="231916"/>
                    </a:lnTo>
                    <a:lnTo>
                      <a:pt x="39315" y="232098"/>
                    </a:lnTo>
                    <a:lnTo>
                      <a:pt x="96514" y="232098"/>
                    </a:lnTo>
                    <a:lnTo>
                      <a:pt x="98936" y="187437"/>
                    </a:lnTo>
                    <a:lnTo>
                      <a:pt x="99034" y="152323"/>
                    </a:lnTo>
                    <a:lnTo>
                      <a:pt x="98338" y="148374"/>
                    </a:lnTo>
                    <a:close/>
                  </a:path>
                  <a:path w="99060" h="254635">
                    <a:moveTo>
                      <a:pt x="73113" y="123164"/>
                    </a:moveTo>
                    <a:lnTo>
                      <a:pt x="50016" y="123825"/>
                    </a:lnTo>
                    <a:lnTo>
                      <a:pt x="37820" y="123888"/>
                    </a:lnTo>
                    <a:lnTo>
                      <a:pt x="77842" y="123888"/>
                    </a:lnTo>
                    <a:lnTo>
                      <a:pt x="73113" y="12316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object 34"/>
              <p:cNvSpPr/>
              <p:nvPr/>
            </p:nvSpPr>
            <p:spPr>
              <a:xfrm>
                <a:off x="6111404" y="5276347"/>
                <a:ext cx="110489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10489" h="255904">
                    <a:moveTo>
                      <a:pt x="1132" y="4686"/>
                    </a:moveTo>
                    <a:lnTo>
                      <a:pt x="53" y="4686"/>
                    </a:lnTo>
                    <a:lnTo>
                      <a:pt x="0" y="30539"/>
                    </a:lnTo>
                    <a:lnTo>
                      <a:pt x="1692" y="92242"/>
                    </a:lnTo>
                    <a:lnTo>
                      <a:pt x="4023" y="166011"/>
                    </a:lnTo>
                    <a:lnTo>
                      <a:pt x="5886" y="228061"/>
                    </a:lnTo>
                    <a:lnTo>
                      <a:pt x="6174" y="254609"/>
                    </a:lnTo>
                    <a:lnTo>
                      <a:pt x="5095" y="255689"/>
                    </a:lnTo>
                    <a:lnTo>
                      <a:pt x="13020" y="255333"/>
                    </a:lnTo>
                    <a:lnTo>
                      <a:pt x="20576" y="254254"/>
                    </a:lnTo>
                    <a:lnTo>
                      <a:pt x="36070" y="252437"/>
                    </a:lnTo>
                    <a:lnTo>
                      <a:pt x="38229" y="156654"/>
                    </a:lnTo>
                    <a:lnTo>
                      <a:pt x="109798" y="156654"/>
                    </a:lnTo>
                    <a:lnTo>
                      <a:pt x="109877" y="129286"/>
                    </a:lnTo>
                    <a:lnTo>
                      <a:pt x="73522" y="129286"/>
                    </a:lnTo>
                    <a:lnTo>
                      <a:pt x="35346" y="127126"/>
                    </a:lnTo>
                    <a:lnTo>
                      <a:pt x="28501" y="5410"/>
                    </a:lnTo>
                    <a:lnTo>
                      <a:pt x="19141" y="5410"/>
                    </a:lnTo>
                    <a:lnTo>
                      <a:pt x="15179" y="5054"/>
                    </a:lnTo>
                    <a:lnTo>
                      <a:pt x="8333" y="5054"/>
                    </a:lnTo>
                    <a:lnTo>
                      <a:pt x="1132" y="4686"/>
                    </a:lnTo>
                    <a:close/>
                  </a:path>
                  <a:path w="110489" h="255904">
                    <a:moveTo>
                      <a:pt x="109798" y="156654"/>
                    </a:moveTo>
                    <a:lnTo>
                      <a:pt x="38229" y="156654"/>
                    </a:lnTo>
                    <a:lnTo>
                      <a:pt x="72075" y="158813"/>
                    </a:lnTo>
                    <a:lnTo>
                      <a:pt x="79644" y="251002"/>
                    </a:lnTo>
                    <a:lnTo>
                      <a:pt x="109527" y="250291"/>
                    </a:lnTo>
                    <a:lnTo>
                      <a:pt x="109798" y="156654"/>
                    </a:lnTo>
                    <a:close/>
                  </a:path>
                  <a:path w="110489" h="255904">
                    <a:moveTo>
                      <a:pt x="110251" y="0"/>
                    </a:moveTo>
                    <a:lnTo>
                      <a:pt x="84317" y="0"/>
                    </a:lnTo>
                    <a:lnTo>
                      <a:pt x="73522" y="129286"/>
                    </a:lnTo>
                    <a:lnTo>
                      <a:pt x="109877" y="129286"/>
                    </a:lnTo>
                    <a:lnTo>
                      <a:pt x="11025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object 35"/>
              <p:cNvSpPr/>
              <p:nvPr/>
            </p:nvSpPr>
            <p:spPr>
              <a:xfrm>
                <a:off x="6246521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70" y="258216"/>
                    </a:lnTo>
                    <a:lnTo>
                      <a:pt x="68526" y="171056"/>
                    </a:lnTo>
                    <a:lnTo>
                      <a:pt x="38887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5" y="108038"/>
                    </a:moveTo>
                    <a:lnTo>
                      <a:pt x="87871" y="108038"/>
                    </a:lnTo>
                    <a:lnTo>
                      <a:pt x="82473" y="257492"/>
                    </a:lnTo>
                    <a:lnTo>
                      <a:pt x="119202" y="256768"/>
                    </a:lnTo>
                    <a:lnTo>
                      <a:pt x="121115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887" y="171056"/>
                    </a:lnTo>
                    <a:lnTo>
                      <a:pt x="68526" y="171056"/>
                    </a:lnTo>
                    <a:lnTo>
                      <a:pt x="87871" y="108038"/>
                    </a:lnTo>
                    <a:lnTo>
                      <a:pt x="121115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object 36"/>
              <p:cNvSpPr/>
              <p:nvPr/>
            </p:nvSpPr>
            <p:spPr>
              <a:xfrm>
                <a:off x="6393461" y="5273460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89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21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89" y="149453"/>
                    </a:moveTo>
                    <a:lnTo>
                      <a:pt x="35280" y="149453"/>
                    </a:lnTo>
                    <a:lnTo>
                      <a:pt x="84988" y="258203"/>
                    </a:lnTo>
                    <a:lnTo>
                      <a:pt x="113423" y="235889"/>
                    </a:lnTo>
                    <a:lnTo>
                      <a:pt x="64589" y="149453"/>
                    </a:lnTo>
                    <a:close/>
                  </a:path>
                  <a:path w="119379" h="259079">
                    <a:moveTo>
                      <a:pt x="98297" y="2171"/>
                    </a:moveTo>
                    <a:lnTo>
                      <a:pt x="33121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297" y="2171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bject 37"/>
              <p:cNvSpPr/>
              <p:nvPr/>
            </p:nvSpPr>
            <p:spPr>
              <a:xfrm>
                <a:off x="6535437" y="5277589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42" y="0"/>
                    </a:moveTo>
                    <a:lnTo>
                      <a:pt x="41851" y="0"/>
                    </a:lnTo>
                    <a:lnTo>
                      <a:pt x="30549" y="200"/>
                    </a:lnTo>
                    <a:lnTo>
                      <a:pt x="653" y="29016"/>
                    </a:lnTo>
                    <a:lnTo>
                      <a:pt x="74" y="141741"/>
                    </a:lnTo>
                    <a:lnTo>
                      <a:pt x="0" y="211947"/>
                    </a:lnTo>
                    <a:lnTo>
                      <a:pt x="679" y="225809"/>
                    </a:lnTo>
                    <a:lnTo>
                      <a:pt x="5111" y="238339"/>
                    </a:lnTo>
                    <a:lnTo>
                      <a:pt x="14067" y="247489"/>
                    </a:lnTo>
                    <a:lnTo>
                      <a:pt x="28390" y="252650"/>
                    </a:lnTo>
                    <a:lnTo>
                      <a:pt x="44582" y="252650"/>
                    </a:lnTo>
                    <a:lnTo>
                      <a:pt x="52507" y="253018"/>
                    </a:lnTo>
                    <a:lnTo>
                      <a:pt x="72948" y="253458"/>
                    </a:lnTo>
                    <a:lnTo>
                      <a:pt x="82493" y="253513"/>
                    </a:lnTo>
                    <a:lnTo>
                      <a:pt x="90683" y="253374"/>
                    </a:lnTo>
                    <a:lnTo>
                      <a:pt x="101322" y="250717"/>
                    </a:lnTo>
                    <a:lnTo>
                      <a:pt x="109633" y="243738"/>
                    </a:lnTo>
                    <a:lnTo>
                      <a:pt x="115042" y="233925"/>
                    </a:lnTo>
                    <a:lnTo>
                      <a:pt x="116537" y="225282"/>
                    </a:lnTo>
                    <a:lnTo>
                      <a:pt x="59708" y="225282"/>
                    </a:lnTo>
                    <a:lnTo>
                      <a:pt x="45684" y="224504"/>
                    </a:lnTo>
                    <a:lnTo>
                      <a:pt x="38010" y="221495"/>
                    </a:lnTo>
                    <a:lnTo>
                      <a:pt x="34794" y="215246"/>
                    </a:lnTo>
                    <a:lnTo>
                      <a:pt x="34143" y="204746"/>
                    </a:lnTo>
                    <a:lnTo>
                      <a:pt x="34867" y="41627"/>
                    </a:lnTo>
                    <a:lnTo>
                      <a:pt x="35464" y="31128"/>
                    </a:lnTo>
                    <a:lnTo>
                      <a:pt x="38561" y="24884"/>
                    </a:lnTo>
                    <a:lnTo>
                      <a:pt x="46113" y="21880"/>
                    </a:lnTo>
                    <a:lnTo>
                      <a:pt x="60076" y="21104"/>
                    </a:lnTo>
                    <a:lnTo>
                      <a:pt x="115252" y="21104"/>
                    </a:lnTo>
                    <a:lnTo>
                      <a:pt x="113500" y="16954"/>
                    </a:lnTo>
                    <a:lnTo>
                      <a:pt x="70516" y="200"/>
                    </a:lnTo>
                    <a:lnTo>
                      <a:pt x="62042" y="0"/>
                    </a:lnTo>
                    <a:close/>
                  </a:path>
                  <a:path w="118745" h="254000">
                    <a:moveTo>
                      <a:pt x="115252" y="21104"/>
                    </a:moveTo>
                    <a:lnTo>
                      <a:pt x="71951" y="21104"/>
                    </a:lnTo>
                    <a:lnTo>
                      <a:pt x="78072" y="21815"/>
                    </a:lnTo>
                    <a:lnTo>
                      <a:pt x="80968" y="27212"/>
                    </a:lnTo>
                    <a:lnTo>
                      <a:pt x="82035" y="30451"/>
                    </a:lnTo>
                    <a:lnTo>
                      <a:pt x="82403" y="38388"/>
                    </a:lnTo>
                    <a:lnTo>
                      <a:pt x="82746" y="42338"/>
                    </a:lnTo>
                    <a:lnTo>
                      <a:pt x="83967" y="84574"/>
                    </a:lnTo>
                    <a:lnTo>
                      <a:pt x="84284" y="152627"/>
                    </a:lnTo>
                    <a:lnTo>
                      <a:pt x="84499" y="172601"/>
                    </a:lnTo>
                    <a:lnTo>
                      <a:pt x="83470" y="211947"/>
                    </a:lnTo>
                    <a:lnTo>
                      <a:pt x="71227" y="225282"/>
                    </a:lnTo>
                    <a:lnTo>
                      <a:pt x="116537" y="225282"/>
                    </a:lnTo>
                    <a:lnTo>
                      <a:pt x="116972" y="222767"/>
                    </a:lnTo>
                    <a:lnTo>
                      <a:pt x="117696" y="141741"/>
                    </a:lnTo>
                    <a:lnTo>
                      <a:pt x="117807" y="109697"/>
                    </a:lnTo>
                    <a:lnTo>
                      <a:pt x="118052" y="79109"/>
                    </a:lnTo>
                    <a:lnTo>
                      <a:pt x="118335" y="47414"/>
                    </a:lnTo>
                    <a:lnTo>
                      <a:pt x="118320" y="35506"/>
                    </a:lnTo>
                    <a:lnTo>
                      <a:pt x="117051" y="25365"/>
                    </a:lnTo>
                    <a:lnTo>
                      <a:pt x="115252" y="2110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bject 38"/>
              <p:cNvSpPr/>
              <p:nvPr/>
            </p:nvSpPr>
            <p:spPr>
              <a:xfrm>
                <a:off x="6679154" y="5276748"/>
                <a:ext cx="11938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6539">
                    <a:moveTo>
                      <a:pt x="53585" y="11"/>
                    </a:moveTo>
                    <a:lnTo>
                      <a:pt x="2077" y="3949"/>
                    </a:lnTo>
                    <a:lnTo>
                      <a:pt x="551" y="51535"/>
                    </a:lnTo>
                    <a:lnTo>
                      <a:pt x="85" y="90754"/>
                    </a:lnTo>
                    <a:lnTo>
                      <a:pt x="0" y="102273"/>
                    </a:lnTo>
                    <a:lnTo>
                      <a:pt x="512" y="149085"/>
                    </a:lnTo>
                    <a:lnTo>
                      <a:pt x="631" y="153060"/>
                    </a:lnTo>
                    <a:lnTo>
                      <a:pt x="2362" y="201901"/>
                    </a:lnTo>
                    <a:lnTo>
                      <a:pt x="5671" y="256400"/>
                    </a:lnTo>
                    <a:lnTo>
                      <a:pt x="77129" y="253141"/>
                    </a:lnTo>
                    <a:lnTo>
                      <a:pt x="87776" y="252450"/>
                    </a:lnTo>
                    <a:lnTo>
                      <a:pt x="99676" y="252069"/>
                    </a:lnTo>
                    <a:lnTo>
                      <a:pt x="106166" y="248119"/>
                    </a:lnTo>
                    <a:lnTo>
                      <a:pt x="109392" y="244157"/>
                    </a:lnTo>
                    <a:lnTo>
                      <a:pt x="111195" y="241998"/>
                    </a:lnTo>
                    <a:lnTo>
                      <a:pt x="112643" y="239483"/>
                    </a:lnTo>
                    <a:lnTo>
                      <a:pt x="112986" y="236956"/>
                    </a:lnTo>
                    <a:lnTo>
                      <a:pt x="113204" y="234073"/>
                    </a:lnTo>
                    <a:lnTo>
                      <a:pt x="60776" y="234073"/>
                    </a:lnTo>
                    <a:lnTo>
                      <a:pt x="42056" y="233718"/>
                    </a:lnTo>
                    <a:lnTo>
                      <a:pt x="41583" y="222199"/>
                    </a:lnTo>
                    <a:lnTo>
                      <a:pt x="40791" y="196892"/>
                    </a:lnTo>
                    <a:lnTo>
                      <a:pt x="40529" y="168690"/>
                    </a:lnTo>
                    <a:lnTo>
                      <a:pt x="41688" y="149809"/>
                    </a:lnTo>
                    <a:lnTo>
                      <a:pt x="42056" y="149085"/>
                    </a:lnTo>
                    <a:lnTo>
                      <a:pt x="116445" y="149085"/>
                    </a:lnTo>
                    <a:lnTo>
                      <a:pt x="115062" y="146342"/>
                    </a:lnTo>
                    <a:lnTo>
                      <a:pt x="88144" y="132156"/>
                    </a:lnTo>
                    <a:lnTo>
                      <a:pt x="42412" y="122072"/>
                    </a:lnTo>
                    <a:lnTo>
                      <a:pt x="68440" y="122072"/>
                    </a:lnTo>
                    <a:lnTo>
                      <a:pt x="70510" y="121985"/>
                    </a:lnTo>
                    <a:lnTo>
                      <a:pt x="107601" y="105867"/>
                    </a:lnTo>
                    <a:lnTo>
                      <a:pt x="111335" y="95783"/>
                    </a:lnTo>
                    <a:lnTo>
                      <a:pt x="41688" y="95783"/>
                    </a:lnTo>
                    <a:lnTo>
                      <a:pt x="42412" y="16916"/>
                    </a:lnTo>
                    <a:lnTo>
                      <a:pt x="43136" y="16560"/>
                    </a:lnTo>
                    <a:lnTo>
                      <a:pt x="50321" y="16363"/>
                    </a:lnTo>
                    <a:lnTo>
                      <a:pt x="105166" y="16363"/>
                    </a:lnTo>
                    <a:lnTo>
                      <a:pt x="103361" y="13366"/>
                    </a:lnTo>
                    <a:lnTo>
                      <a:pt x="96813" y="7454"/>
                    </a:lnTo>
                    <a:lnTo>
                      <a:pt x="89592" y="3594"/>
                    </a:lnTo>
                    <a:lnTo>
                      <a:pt x="83826" y="1066"/>
                    </a:lnTo>
                    <a:lnTo>
                      <a:pt x="79586" y="368"/>
                    </a:lnTo>
                    <a:lnTo>
                      <a:pt x="70149" y="368"/>
                    </a:lnTo>
                    <a:lnTo>
                      <a:pt x="53585" y="11"/>
                    </a:lnTo>
                    <a:close/>
                  </a:path>
                  <a:path w="119379" h="256539">
                    <a:moveTo>
                      <a:pt x="116445" y="149085"/>
                    </a:moveTo>
                    <a:lnTo>
                      <a:pt x="42056" y="149085"/>
                    </a:lnTo>
                    <a:lnTo>
                      <a:pt x="57182" y="149428"/>
                    </a:lnTo>
                    <a:lnTo>
                      <a:pt x="61500" y="153060"/>
                    </a:lnTo>
                    <a:lnTo>
                      <a:pt x="67074" y="160276"/>
                    </a:lnTo>
                    <a:lnTo>
                      <a:pt x="70185" y="168981"/>
                    </a:lnTo>
                    <a:lnTo>
                      <a:pt x="71474" y="178365"/>
                    </a:lnTo>
                    <a:lnTo>
                      <a:pt x="71584" y="187617"/>
                    </a:lnTo>
                    <a:lnTo>
                      <a:pt x="71215" y="194094"/>
                    </a:lnTo>
                    <a:lnTo>
                      <a:pt x="69780" y="207060"/>
                    </a:lnTo>
                    <a:lnTo>
                      <a:pt x="69056" y="214261"/>
                    </a:lnTo>
                    <a:lnTo>
                      <a:pt x="67977" y="222199"/>
                    </a:lnTo>
                    <a:lnTo>
                      <a:pt x="64383" y="228307"/>
                    </a:lnTo>
                    <a:lnTo>
                      <a:pt x="60776" y="234073"/>
                    </a:lnTo>
                    <a:lnTo>
                      <a:pt x="113204" y="234073"/>
                    </a:lnTo>
                    <a:lnTo>
                      <a:pt x="113650" y="228307"/>
                    </a:lnTo>
                    <a:lnTo>
                      <a:pt x="114154" y="222199"/>
                    </a:lnTo>
                    <a:lnTo>
                      <a:pt x="114770" y="215528"/>
                    </a:lnTo>
                    <a:lnTo>
                      <a:pt x="115526" y="208495"/>
                    </a:lnTo>
                    <a:lnTo>
                      <a:pt x="116539" y="196211"/>
                    </a:lnTo>
                    <a:lnTo>
                      <a:pt x="118299" y="171784"/>
                    </a:lnTo>
                    <a:lnTo>
                      <a:pt x="119120" y="161328"/>
                    </a:lnTo>
                    <a:lnTo>
                      <a:pt x="118371" y="152907"/>
                    </a:lnTo>
                    <a:lnTo>
                      <a:pt x="116445" y="149085"/>
                    </a:lnTo>
                    <a:close/>
                  </a:path>
                  <a:path w="119379" h="256539">
                    <a:moveTo>
                      <a:pt x="68440" y="122072"/>
                    </a:moveTo>
                    <a:lnTo>
                      <a:pt x="42412" y="122072"/>
                    </a:lnTo>
                    <a:lnTo>
                      <a:pt x="44939" y="122440"/>
                    </a:lnTo>
                    <a:lnTo>
                      <a:pt x="51416" y="122440"/>
                    </a:lnTo>
                    <a:lnTo>
                      <a:pt x="62895" y="122305"/>
                    </a:lnTo>
                    <a:lnTo>
                      <a:pt x="68440" y="122072"/>
                    </a:lnTo>
                    <a:close/>
                  </a:path>
                  <a:path w="119379" h="256539">
                    <a:moveTo>
                      <a:pt x="105166" y="16363"/>
                    </a:moveTo>
                    <a:lnTo>
                      <a:pt x="50321" y="16363"/>
                    </a:lnTo>
                    <a:lnTo>
                      <a:pt x="57403" y="18457"/>
                    </a:lnTo>
                    <a:lnTo>
                      <a:pt x="62929" y="22845"/>
                    </a:lnTo>
                    <a:lnTo>
                      <a:pt x="65450" y="29527"/>
                    </a:lnTo>
                    <a:lnTo>
                      <a:pt x="65764" y="36699"/>
                    </a:lnTo>
                    <a:lnTo>
                      <a:pt x="65932" y="46044"/>
                    </a:lnTo>
                    <a:lnTo>
                      <a:pt x="65964" y="64158"/>
                    </a:lnTo>
                    <a:lnTo>
                      <a:pt x="65450" y="74180"/>
                    </a:lnTo>
                    <a:lnTo>
                      <a:pt x="41688" y="95783"/>
                    </a:lnTo>
                    <a:lnTo>
                      <a:pt x="111335" y="95783"/>
                    </a:lnTo>
                    <a:lnTo>
                      <a:pt x="112274" y="78854"/>
                    </a:lnTo>
                    <a:lnTo>
                      <a:pt x="112366" y="74180"/>
                    </a:lnTo>
                    <a:lnTo>
                      <a:pt x="112416" y="58154"/>
                    </a:lnTo>
                    <a:lnTo>
                      <a:pt x="112026" y="46044"/>
                    </a:lnTo>
                    <a:lnTo>
                      <a:pt x="111195" y="33121"/>
                    </a:lnTo>
                    <a:lnTo>
                      <a:pt x="108425" y="21774"/>
                    </a:lnTo>
                    <a:lnTo>
                      <a:pt x="105166" y="16363"/>
                    </a:lnTo>
                    <a:close/>
                  </a:path>
                  <a:path w="119379" h="256539">
                    <a:moveTo>
                      <a:pt x="77349" y="0"/>
                    </a:moveTo>
                    <a:lnTo>
                      <a:pt x="70149" y="368"/>
                    </a:lnTo>
                    <a:lnTo>
                      <a:pt x="79586" y="368"/>
                    </a:lnTo>
                    <a:lnTo>
                      <a:pt x="77349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bject 39"/>
              <p:cNvSpPr/>
              <p:nvPr/>
            </p:nvSpPr>
            <p:spPr>
              <a:xfrm>
                <a:off x="3893946" y="5688451"/>
                <a:ext cx="2882265" cy="57881"/>
              </a:xfrm>
              <a:custGeom>
                <a:avLst/>
                <a:gdLst/>
                <a:ahLst/>
                <a:cxnLst/>
                <a:rect l="l" t="t" r="r" b="b"/>
                <a:pathLst>
                  <a:path w="2882265" h="57785">
                    <a:moveTo>
                      <a:pt x="54271" y="0"/>
                    </a:moveTo>
                    <a:lnTo>
                      <a:pt x="30872" y="284"/>
                    </a:lnTo>
                    <a:lnTo>
                      <a:pt x="7185" y="3826"/>
                    </a:lnTo>
                    <a:lnTo>
                      <a:pt x="0" y="9625"/>
                    </a:lnTo>
                    <a:lnTo>
                      <a:pt x="377" y="13713"/>
                    </a:lnTo>
                    <a:lnTo>
                      <a:pt x="503" y="19655"/>
                    </a:lnTo>
                    <a:lnTo>
                      <a:pt x="379" y="22928"/>
                    </a:lnTo>
                    <a:lnTo>
                      <a:pt x="10691" y="24374"/>
                    </a:lnTo>
                    <a:lnTo>
                      <a:pt x="17835" y="27087"/>
                    </a:lnTo>
                    <a:lnTo>
                      <a:pt x="59853" y="36695"/>
                    </a:lnTo>
                    <a:lnTo>
                      <a:pt x="93902" y="39743"/>
                    </a:lnTo>
                    <a:lnTo>
                      <a:pt x="110390" y="41537"/>
                    </a:lnTo>
                    <a:lnTo>
                      <a:pt x="156906" y="46868"/>
                    </a:lnTo>
                    <a:lnTo>
                      <a:pt x="208996" y="50406"/>
                    </a:lnTo>
                    <a:lnTo>
                      <a:pt x="263476" y="52634"/>
                    </a:lnTo>
                    <a:lnTo>
                      <a:pt x="319156" y="53934"/>
                    </a:lnTo>
                    <a:lnTo>
                      <a:pt x="488497" y="55623"/>
                    </a:lnTo>
                    <a:lnTo>
                      <a:pt x="518579" y="56098"/>
                    </a:lnTo>
                    <a:lnTo>
                      <a:pt x="2723212" y="54575"/>
                    </a:lnTo>
                    <a:lnTo>
                      <a:pt x="2774812" y="52281"/>
                    </a:lnTo>
                    <a:lnTo>
                      <a:pt x="2836454" y="44277"/>
                    </a:lnTo>
                    <a:lnTo>
                      <a:pt x="2867520" y="41229"/>
                    </a:lnTo>
                    <a:lnTo>
                      <a:pt x="2877125" y="38880"/>
                    </a:lnTo>
                    <a:lnTo>
                      <a:pt x="2881183" y="34561"/>
                    </a:lnTo>
                    <a:lnTo>
                      <a:pt x="2881653" y="31539"/>
                    </a:lnTo>
                    <a:lnTo>
                      <a:pt x="2876865" y="29075"/>
                    </a:lnTo>
                    <a:lnTo>
                      <a:pt x="2871232" y="26888"/>
                    </a:lnTo>
                    <a:lnTo>
                      <a:pt x="2807476" y="26888"/>
                    </a:lnTo>
                    <a:lnTo>
                      <a:pt x="2787257" y="26641"/>
                    </a:lnTo>
                    <a:lnTo>
                      <a:pt x="2769787" y="25831"/>
                    </a:lnTo>
                    <a:lnTo>
                      <a:pt x="2759213" y="24871"/>
                    </a:lnTo>
                    <a:lnTo>
                      <a:pt x="1902953" y="15168"/>
                    </a:lnTo>
                    <a:lnTo>
                      <a:pt x="959978" y="15168"/>
                    </a:lnTo>
                    <a:lnTo>
                      <a:pt x="929680" y="14010"/>
                    </a:lnTo>
                    <a:lnTo>
                      <a:pt x="491588" y="14010"/>
                    </a:lnTo>
                    <a:lnTo>
                      <a:pt x="328365" y="12333"/>
                    </a:lnTo>
                    <a:lnTo>
                      <a:pt x="223156" y="9522"/>
                    </a:lnTo>
                    <a:lnTo>
                      <a:pt x="172778" y="7435"/>
                    </a:lnTo>
                    <a:lnTo>
                      <a:pt x="124394" y="4818"/>
                    </a:lnTo>
                    <a:lnTo>
                      <a:pt x="78119" y="1218"/>
                    </a:lnTo>
                    <a:lnTo>
                      <a:pt x="54271" y="0"/>
                    </a:lnTo>
                    <a:close/>
                  </a:path>
                  <a:path w="2882265" h="57785">
                    <a:moveTo>
                      <a:pt x="2672742" y="55275"/>
                    </a:moveTo>
                    <a:lnTo>
                      <a:pt x="2246882" y="55275"/>
                    </a:lnTo>
                    <a:lnTo>
                      <a:pt x="2261430" y="56325"/>
                    </a:lnTo>
                    <a:lnTo>
                      <a:pt x="2275768" y="56932"/>
                    </a:lnTo>
                    <a:lnTo>
                      <a:pt x="2290402" y="57197"/>
                    </a:lnTo>
                    <a:lnTo>
                      <a:pt x="2305835" y="57218"/>
                    </a:lnTo>
                    <a:lnTo>
                      <a:pt x="2672742" y="55275"/>
                    </a:lnTo>
                    <a:close/>
                  </a:path>
                  <a:path w="2882265" h="57785">
                    <a:moveTo>
                      <a:pt x="2246882" y="55275"/>
                    </a:moveTo>
                    <a:lnTo>
                      <a:pt x="1982582" y="55275"/>
                    </a:lnTo>
                    <a:lnTo>
                      <a:pt x="2143839" y="56769"/>
                    </a:lnTo>
                    <a:lnTo>
                      <a:pt x="2196542" y="56569"/>
                    </a:lnTo>
                    <a:lnTo>
                      <a:pt x="2246882" y="55275"/>
                    </a:lnTo>
                    <a:close/>
                  </a:path>
                  <a:path w="2882265" h="57785">
                    <a:moveTo>
                      <a:pt x="1982582" y="55275"/>
                    </a:moveTo>
                    <a:lnTo>
                      <a:pt x="1405202" y="55275"/>
                    </a:lnTo>
                    <a:lnTo>
                      <a:pt x="1795600" y="55992"/>
                    </a:lnTo>
                    <a:lnTo>
                      <a:pt x="1927647" y="55805"/>
                    </a:lnTo>
                    <a:lnTo>
                      <a:pt x="1982582" y="55275"/>
                    </a:lnTo>
                    <a:close/>
                  </a:path>
                  <a:path w="2882265" h="57785">
                    <a:moveTo>
                      <a:pt x="2723212" y="54575"/>
                    </a:moveTo>
                    <a:lnTo>
                      <a:pt x="912979" y="54575"/>
                    </a:lnTo>
                    <a:lnTo>
                      <a:pt x="1344187" y="55959"/>
                    </a:lnTo>
                    <a:lnTo>
                      <a:pt x="1405202" y="55275"/>
                    </a:lnTo>
                    <a:lnTo>
                      <a:pt x="2672742" y="55275"/>
                    </a:lnTo>
                    <a:lnTo>
                      <a:pt x="2723212" y="54575"/>
                    </a:lnTo>
                    <a:close/>
                  </a:path>
                  <a:path w="2882265" h="57785">
                    <a:moveTo>
                      <a:pt x="2856899" y="26097"/>
                    </a:moveTo>
                    <a:lnTo>
                      <a:pt x="2838473" y="26154"/>
                    </a:lnTo>
                    <a:lnTo>
                      <a:pt x="2826294" y="26154"/>
                    </a:lnTo>
                    <a:lnTo>
                      <a:pt x="2807476" y="26888"/>
                    </a:lnTo>
                    <a:lnTo>
                      <a:pt x="2871232" y="26888"/>
                    </a:lnTo>
                    <a:lnTo>
                      <a:pt x="2871011" y="26802"/>
                    </a:lnTo>
                    <a:lnTo>
                      <a:pt x="2864968" y="26225"/>
                    </a:lnTo>
                    <a:lnTo>
                      <a:pt x="2856899" y="26097"/>
                    </a:lnTo>
                    <a:close/>
                  </a:path>
                  <a:path w="2882265" h="57785">
                    <a:moveTo>
                      <a:pt x="2815774" y="25427"/>
                    </a:moveTo>
                    <a:lnTo>
                      <a:pt x="2816121" y="26154"/>
                    </a:lnTo>
                    <a:lnTo>
                      <a:pt x="2838473" y="26154"/>
                    </a:lnTo>
                    <a:lnTo>
                      <a:pt x="2830420" y="25874"/>
                    </a:lnTo>
                    <a:lnTo>
                      <a:pt x="2821697" y="25482"/>
                    </a:lnTo>
                    <a:lnTo>
                      <a:pt x="2815774" y="25427"/>
                    </a:lnTo>
                    <a:close/>
                  </a:path>
                  <a:path w="2882265" h="57785">
                    <a:moveTo>
                      <a:pt x="1059237" y="13954"/>
                    </a:moveTo>
                    <a:lnTo>
                      <a:pt x="1009504" y="14173"/>
                    </a:lnTo>
                    <a:lnTo>
                      <a:pt x="959978" y="15168"/>
                    </a:lnTo>
                    <a:lnTo>
                      <a:pt x="1902953" y="15168"/>
                    </a:lnTo>
                    <a:lnTo>
                      <a:pt x="1311494" y="14919"/>
                    </a:lnTo>
                    <a:lnTo>
                      <a:pt x="1059237" y="13954"/>
                    </a:lnTo>
                    <a:close/>
                  </a:path>
                  <a:path w="2882265" h="57785">
                    <a:moveTo>
                      <a:pt x="1723786" y="14386"/>
                    </a:moveTo>
                    <a:lnTo>
                      <a:pt x="1311494" y="14919"/>
                    </a:lnTo>
                    <a:lnTo>
                      <a:pt x="1861677" y="14919"/>
                    </a:lnTo>
                    <a:lnTo>
                      <a:pt x="1723786" y="14386"/>
                    </a:lnTo>
                    <a:close/>
                  </a:path>
                  <a:path w="2882265" h="57785">
                    <a:moveTo>
                      <a:pt x="858766" y="13025"/>
                    </a:moveTo>
                    <a:lnTo>
                      <a:pt x="491588" y="14010"/>
                    </a:lnTo>
                    <a:lnTo>
                      <a:pt x="929680" y="14010"/>
                    </a:lnTo>
                    <a:lnTo>
                      <a:pt x="910880" y="13291"/>
                    </a:lnTo>
                    <a:lnTo>
                      <a:pt x="858766" y="13025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Группа 36"/>
            <p:cNvGrpSpPr/>
            <p:nvPr/>
          </p:nvGrpSpPr>
          <p:grpSpPr>
            <a:xfrm>
              <a:off x="3505070" y="2161079"/>
              <a:ext cx="2524264" cy="2391070"/>
              <a:chOff x="4083875" y="2157758"/>
              <a:chExt cx="2524264" cy="2391070"/>
            </a:xfrm>
          </p:grpSpPr>
          <p:sp>
            <p:nvSpPr>
              <p:cNvPr id="38" name="object 40"/>
              <p:cNvSpPr/>
              <p:nvPr/>
            </p:nvSpPr>
            <p:spPr>
              <a:xfrm>
                <a:off x="4496587" y="2157758"/>
                <a:ext cx="1698840" cy="808605"/>
              </a:xfrm>
              <a:prstGeom prst="rect">
                <a:avLst/>
              </a:prstGeom>
              <a:blipFill>
                <a:blip r:embed="rId3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bject 41"/>
              <p:cNvSpPr/>
              <p:nvPr/>
            </p:nvSpPr>
            <p:spPr>
              <a:xfrm>
                <a:off x="5346001" y="2966333"/>
                <a:ext cx="1262138" cy="1582444"/>
              </a:xfrm>
              <a:prstGeom prst="rect">
                <a:avLst/>
              </a:prstGeom>
              <a:blipFill>
                <a:blip r:embed="rId4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object 42"/>
              <p:cNvSpPr/>
              <p:nvPr/>
            </p:nvSpPr>
            <p:spPr>
              <a:xfrm>
                <a:off x="5346002" y="2844969"/>
                <a:ext cx="850899" cy="895581"/>
              </a:xfrm>
              <a:custGeom>
                <a:avLst/>
                <a:gdLst/>
                <a:ahLst/>
                <a:cxnLst/>
                <a:rect l="l" t="t" r="r" b="b"/>
                <a:pathLst>
                  <a:path w="850900" h="894079">
                    <a:moveTo>
                      <a:pt x="411632" y="0"/>
                    </a:moveTo>
                    <a:lnTo>
                      <a:pt x="362196" y="1411"/>
                    </a:lnTo>
                    <a:lnTo>
                      <a:pt x="313507" y="5596"/>
                    </a:lnTo>
                    <a:lnTo>
                      <a:pt x="265641" y="12477"/>
                    </a:lnTo>
                    <a:lnTo>
                      <a:pt x="218675" y="21976"/>
                    </a:lnTo>
                    <a:lnTo>
                      <a:pt x="172684" y="34018"/>
                    </a:lnTo>
                    <a:lnTo>
                      <a:pt x="127745" y="48525"/>
                    </a:lnTo>
                    <a:lnTo>
                      <a:pt x="83933" y="65420"/>
                    </a:lnTo>
                    <a:lnTo>
                      <a:pt x="41326" y="84628"/>
                    </a:lnTo>
                    <a:lnTo>
                      <a:pt x="0" y="106070"/>
                    </a:lnTo>
                    <a:lnTo>
                      <a:pt x="40602" y="130068"/>
                    </a:lnTo>
                    <a:lnTo>
                      <a:pt x="79719" y="156212"/>
                    </a:lnTo>
                    <a:lnTo>
                      <a:pt x="117270" y="184422"/>
                    </a:lnTo>
                    <a:lnTo>
                      <a:pt x="153172" y="214615"/>
                    </a:lnTo>
                    <a:lnTo>
                      <a:pt x="187346" y="246711"/>
                    </a:lnTo>
                    <a:lnTo>
                      <a:pt x="219710" y="280629"/>
                    </a:lnTo>
                    <a:lnTo>
                      <a:pt x="250183" y="316288"/>
                    </a:lnTo>
                    <a:lnTo>
                      <a:pt x="278685" y="353607"/>
                    </a:lnTo>
                    <a:lnTo>
                      <a:pt x="305133" y="392505"/>
                    </a:lnTo>
                    <a:lnTo>
                      <a:pt x="329447" y="432901"/>
                    </a:lnTo>
                    <a:lnTo>
                      <a:pt x="351545" y="474713"/>
                    </a:lnTo>
                    <a:lnTo>
                      <a:pt x="371348" y="517862"/>
                    </a:lnTo>
                    <a:lnTo>
                      <a:pt x="388773" y="562264"/>
                    </a:lnTo>
                    <a:lnTo>
                      <a:pt x="403740" y="607841"/>
                    </a:lnTo>
                    <a:lnTo>
                      <a:pt x="416167" y="654510"/>
                    </a:lnTo>
                    <a:lnTo>
                      <a:pt x="425974" y="702191"/>
                    </a:lnTo>
                    <a:lnTo>
                      <a:pt x="433079" y="750803"/>
                    </a:lnTo>
                    <a:lnTo>
                      <a:pt x="437402" y="800264"/>
                    </a:lnTo>
                    <a:lnTo>
                      <a:pt x="438861" y="850493"/>
                    </a:lnTo>
                    <a:lnTo>
                      <a:pt x="438794" y="861356"/>
                    </a:lnTo>
                    <a:lnTo>
                      <a:pt x="438592" y="872188"/>
                    </a:lnTo>
                    <a:lnTo>
                      <a:pt x="438255" y="882986"/>
                    </a:lnTo>
                    <a:lnTo>
                      <a:pt x="437781" y="893749"/>
                    </a:lnTo>
                    <a:lnTo>
                      <a:pt x="478224" y="867840"/>
                    </a:lnTo>
                    <a:lnTo>
                      <a:pt x="517066" y="839753"/>
                    </a:lnTo>
                    <a:lnTo>
                      <a:pt x="554219" y="809574"/>
                    </a:lnTo>
                    <a:lnTo>
                      <a:pt x="589597" y="777391"/>
                    </a:lnTo>
                    <a:lnTo>
                      <a:pt x="623116" y="743288"/>
                    </a:lnTo>
                    <a:lnTo>
                      <a:pt x="654689" y="707352"/>
                    </a:lnTo>
                    <a:lnTo>
                      <a:pt x="684230" y="669669"/>
                    </a:lnTo>
                    <a:lnTo>
                      <a:pt x="711653" y="630325"/>
                    </a:lnTo>
                    <a:lnTo>
                      <a:pt x="736873" y="589405"/>
                    </a:lnTo>
                    <a:lnTo>
                      <a:pt x="759802" y="546996"/>
                    </a:lnTo>
                    <a:lnTo>
                      <a:pt x="780356" y="503183"/>
                    </a:lnTo>
                    <a:lnTo>
                      <a:pt x="798448" y="458054"/>
                    </a:lnTo>
                    <a:lnTo>
                      <a:pt x="813993" y="411693"/>
                    </a:lnTo>
                    <a:lnTo>
                      <a:pt x="826904" y="364186"/>
                    </a:lnTo>
                    <a:lnTo>
                      <a:pt x="837095" y="315620"/>
                    </a:lnTo>
                    <a:lnTo>
                      <a:pt x="844481" y="266081"/>
                    </a:lnTo>
                    <a:lnTo>
                      <a:pt x="848976" y="215654"/>
                    </a:lnTo>
                    <a:lnTo>
                      <a:pt x="850493" y="164426"/>
                    </a:lnTo>
                    <a:lnTo>
                      <a:pt x="850428" y="153558"/>
                    </a:lnTo>
                    <a:lnTo>
                      <a:pt x="806002" y="96764"/>
                    </a:lnTo>
                    <a:lnTo>
                      <a:pt x="761050" y="74862"/>
                    </a:lnTo>
                    <a:lnTo>
                      <a:pt x="714667" y="55571"/>
                    </a:lnTo>
                    <a:lnTo>
                      <a:pt x="666948" y="38987"/>
                    </a:lnTo>
                    <a:lnTo>
                      <a:pt x="617987" y="25205"/>
                    </a:lnTo>
                    <a:lnTo>
                      <a:pt x="567880" y="14320"/>
                    </a:lnTo>
                    <a:lnTo>
                      <a:pt x="516721" y="6428"/>
                    </a:lnTo>
                    <a:lnTo>
                      <a:pt x="464607" y="1622"/>
                    </a:lnTo>
                    <a:lnTo>
                      <a:pt x="411632" y="0"/>
                    </a:lnTo>
                    <a:close/>
                  </a:path>
                </a:pathLst>
              </a:custGeom>
              <a:solidFill>
                <a:srgbClr val="E53A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bject 43"/>
              <p:cNvSpPr/>
              <p:nvPr/>
            </p:nvSpPr>
            <p:spPr>
              <a:xfrm>
                <a:off x="4083875" y="2966359"/>
                <a:ext cx="1262126" cy="1582469"/>
              </a:xfrm>
              <a:prstGeom prst="rect">
                <a:avLst/>
              </a:prstGeom>
              <a:blipFill>
                <a:blip r:embed="rId5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object 44"/>
              <p:cNvSpPr/>
              <p:nvPr/>
            </p:nvSpPr>
            <p:spPr>
              <a:xfrm>
                <a:off x="4495507" y="2844969"/>
                <a:ext cx="850899" cy="895581"/>
              </a:xfrm>
              <a:custGeom>
                <a:avLst/>
                <a:gdLst/>
                <a:ahLst/>
                <a:cxnLst/>
                <a:rect l="l" t="t" r="r" b="b"/>
                <a:pathLst>
                  <a:path w="850900" h="894079">
                    <a:moveTo>
                      <a:pt x="438861" y="0"/>
                    </a:moveTo>
                    <a:lnTo>
                      <a:pt x="385886" y="1622"/>
                    </a:lnTo>
                    <a:lnTo>
                      <a:pt x="333773" y="6427"/>
                    </a:lnTo>
                    <a:lnTo>
                      <a:pt x="282616" y="14319"/>
                    </a:lnTo>
                    <a:lnTo>
                      <a:pt x="232511" y="25203"/>
                    </a:lnTo>
                    <a:lnTo>
                      <a:pt x="183552" y="38983"/>
                    </a:lnTo>
                    <a:lnTo>
                      <a:pt x="135835" y="55563"/>
                    </a:lnTo>
                    <a:lnTo>
                      <a:pt x="89454" y="74850"/>
                    </a:lnTo>
                    <a:lnTo>
                      <a:pt x="44503" y="96746"/>
                    </a:lnTo>
                    <a:lnTo>
                      <a:pt x="1079" y="121157"/>
                    </a:lnTo>
                    <a:lnTo>
                      <a:pt x="0" y="164426"/>
                    </a:lnTo>
                    <a:lnTo>
                      <a:pt x="1517" y="215654"/>
                    </a:lnTo>
                    <a:lnTo>
                      <a:pt x="6012" y="266081"/>
                    </a:lnTo>
                    <a:lnTo>
                      <a:pt x="13399" y="315620"/>
                    </a:lnTo>
                    <a:lnTo>
                      <a:pt x="23592" y="364186"/>
                    </a:lnTo>
                    <a:lnTo>
                      <a:pt x="36505" y="411693"/>
                    </a:lnTo>
                    <a:lnTo>
                      <a:pt x="52051" y="458054"/>
                    </a:lnTo>
                    <a:lnTo>
                      <a:pt x="70145" y="503183"/>
                    </a:lnTo>
                    <a:lnTo>
                      <a:pt x="90700" y="546996"/>
                    </a:lnTo>
                    <a:lnTo>
                      <a:pt x="113631" y="589405"/>
                    </a:lnTo>
                    <a:lnTo>
                      <a:pt x="138852" y="630325"/>
                    </a:lnTo>
                    <a:lnTo>
                      <a:pt x="166276" y="669669"/>
                    </a:lnTo>
                    <a:lnTo>
                      <a:pt x="195818" y="707352"/>
                    </a:lnTo>
                    <a:lnTo>
                      <a:pt x="227392" y="743288"/>
                    </a:lnTo>
                    <a:lnTo>
                      <a:pt x="260911" y="777391"/>
                    </a:lnTo>
                    <a:lnTo>
                      <a:pt x="296290" y="809574"/>
                    </a:lnTo>
                    <a:lnTo>
                      <a:pt x="333443" y="839753"/>
                    </a:lnTo>
                    <a:lnTo>
                      <a:pt x="372283" y="867840"/>
                    </a:lnTo>
                    <a:lnTo>
                      <a:pt x="412724" y="893749"/>
                    </a:lnTo>
                    <a:lnTo>
                      <a:pt x="412255" y="882986"/>
                    </a:lnTo>
                    <a:lnTo>
                      <a:pt x="411918" y="872188"/>
                    </a:lnTo>
                    <a:lnTo>
                      <a:pt x="411713" y="861356"/>
                    </a:lnTo>
                    <a:lnTo>
                      <a:pt x="411645" y="850493"/>
                    </a:lnTo>
                    <a:lnTo>
                      <a:pt x="413103" y="800264"/>
                    </a:lnTo>
                    <a:lnTo>
                      <a:pt x="417426" y="750803"/>
                    </a:lnTo>
                    <a:lnTo>
                      <a:pt x="424531" y="702191"/>
                    </a:lnTo>
                    <a:lnTo>
                      <a:pt x="434338" y="654510"/>
                    </a:lnTo>
                    <a:lnTo>
                      <a:pt x="446765" y="607841"/>
                    </a:lnTo>
                    <a:lnTo>
                      <a:pt x="461732" y="562264"/>
                    </a:lnTo>
                    <a:lnTo>
                      <a:pt x="479157" y="517862"/>
                    </a:lnTo>
                    <a:lnTo>
                      <a:pt x="498959" y="474713"/>
                    </a:lnTo>
                    <a:lnTo>
                      <a:pt x="521057" y="432901"/>
                    </a:lnTo>
                    <a:lnTo>
                      <a:pt x="545371" y="392505"/>
                    </a:lnTo>
                    <a:lnTo>
                      <a:pt x="571818" y="353607"/>
                    </a:lnTo>
                    <a:lnTo>
                      <a:pt x="600319" y="316288"/>
                    </a:lnTo>
                    <a:lnTo>
                      <a:pt x="630791" y="280629"/>
                    </a:lnTo>
                    <a:lnTo>
                      <a:pt x="663154" y="246711"/>
                    </a:lnTo>
                    <a:lnTo>
                      <a:pt x="697327" y="214615"/>
                    </a:lnTo>
                    <a:lnTo>
                      <a:pt x="733228" y="184422"/>
                    </a:lnTo>
                    <a:lnTo>
                      <a:pt x="770777" y="156212"/>
                    </a:lnTo>
                    <a:lnTo>
                      <a:pt x="809892" y="130068"/>
                    </a:lnTo>
                    <a:lnTo>
                      <a:pt x="850493" y="106070"/>
                    </a:lnTo>
                    <a:lnTo>
                      <a:pt x="809166" y="84628"/>
                    </a:lnTo>
                    <a:lnTo>
                      <a:pt x="766558" y="65420"/>
                    </a:lnTo>
                    <a:lnTo>
                      <a:pt x="722745" y="48525"/>
                    </a:lnTo>
                    <a:lnTo>
                      <a:pt x="677805" y="34018"/>
                    </a:lnTo>
                    <a:lnTo>
                      <a:pt x="631813" y="21976"/>
                    </a:lnTo>
                    <a:lnTo>
                      <a:pt x="584846" y="12477"/>
                    </a:lnTo>
                    <a:lnTo>
                      <a:pt x="536980" y="5596"/>
                    </a:lnTo>
                    <a:lnTo>
                      <a:pt x="488293" y="1411"/>
                    </a:lnTo>
                    <a:lnTo>
                      <a:pt x="438861" y="0"/>
                    </a:lnTo>
                    <a:close/>
                  </a:path>
                </a:pathLst>
              </a:custGeom>
              <a:solidFill>
                <a:srgbClr val="5FC6F1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object 45"/>
              <p:cNvSpPr/>
              <p:nvPr/>
            </p:nvSpPr>
            <p:spPr>
              <a:xfrm>
                <a:off x="4908306" y="3740249"/>
                <a:ext cx="875665" cy="702853"/>
              </a:xfrm>
              <a:custGeom>
                <a:avLst/>
                <a:gdLst/>
                <a:ahLst/>
                <a:cxnLst/>
                <a:rect l="l" t="t" r="r" b="b"/>
                <a:pathLst>
                  <a:path w="875664" h="701675">
                    <a:moveTo>
                      <a:pt x="0" y="0"/>
                    </a:moveTo>
                    <a:lnTo>
                      <a:pt x="3967" y="49953"/>
                    </a:lnTo>
                    <a:lnTo>
                      <a:pt x="10771" y="99054"/>
                    </a:lnTo>
                    <a:lnTo>
                      <a:pt x="20329" y="147220"/>
                    </a:lnTo>
                    <a:lnTo>
                      <a:pt x="32559" y="194369"/>
                    </a:lnTo>
                    <a:lnTo>
                      <a:pt x="47376" y="240418"/>
                    </a:lnTo>
                    <a:lnTo>
                      <a:pt x="64699" y="285282"/>
                    </a:lnTo>
                    <a:lnTo>
                      <a:pt x="84444" y="328881"/>
                    </a:lnTo>
                    <a:lnTo>
                      <a:pt x="106528" y="371130"/>
                    </a:lnTo>
                    <a:lnTo>
                      <a:pt x="130868" y="411946"/>
                    </a:lnTo>
                    <a:lnTo>
                      <a:pt x="157382" y="451247"/>
                    </a:lnTo>
                    <a:lnTo>
                      <a:pt x="185986" y="488951"/>
                    </a:lnTo>
                    <a:lnTo>
                      <a:pt x="216597" y="524972"/>
                    </a:lnTo>
                    <a:lnTo>
                      <a:pt x="249132" y="559230"/>
                    </a:lnTo>
                    <a:lnTo>
                      <a:pt x="283509" y="591641"/>
                    </a:lnTo>
                    <a:lnTo>
                      <a:pt x="319644" y="622121"/>
                    </a:lnTo>
                    <a:lnTo>
                      <a:pt x="357454" y="650589"/>
                    </a:lnTo>
                    <a:lnTo>
                      <a:pt x="396856" y="676961"/>
                    </a:lnTo>
                    <a:lnTo>
                      <a:pt x="437768" y="701154"/>
                    </a:lnTo>
                    <a:lnTo>
                      <a:pt x="478681" y="676961"/>
                    </a:lnTo>
                    <a:lnTo>
                      <a:pt x="518084" y="650589"/>
                    </a:lnTo>
                    <a:lnTo>
                      <a:pt x="555894" y="622121"/>
                    </a:lnTo>
                    <a:lnTo>
                      <a:pt x="592030" y="591641"/>
                    </a:lnTo>
                    <a:lnTo>
                      <a:pt x="626407" y="559230"/>
                    </a:lnTo>
                    <a:lnTo>
                      <a:pt x="658944" y="524972"/>
                    </a:lnTo>
                    <a:lnTo>
                      <a:pt x="689556" y="488951"/>
                    </a:lnTo>
                    <a:lnTo>
                      <a:pt x="718161" y="451247"/>
                    </a:lnTo>
                    <a:lnTo>
                      <a:pt x="744675" y="411946"/>
                    </a:lnTo>
                    <a:lnTo>
                      <a:pt x="769016" y="371130"/>
                    </a:lnTo>
                    <a:lnTo>
                      <a:pt x="791102" y="328881"/>
                    </a:lnTo>
                    <a:lnTo>
                      <a:pt x="810847" y="285282"/>
                    </a:lnTo>
                    <a:lnTo>
                      <a:pt x="828171" y="240418"/>
                    </a:lnTo>
                    <a:lnTo>
                      <a:pt x="842989" y="194369"/>
                    </a:lnTo>
                    <a:lnTo>
                      <a:pt x="855220" y="147220"/>
                    </a:lnTo>
                    <a:lnTo>
                      <a:pt x="860389" y="121170"/>
                    </a:lnTo>
                    <a:lnTo>
                      <a:pt x="437781" y="121170"/>
                    </a:lnTo>
                    <a:lnTo>
                      <a:pt x="384802" y="119547"/>
                    </a:lnTo>
                    <a:lnTo>
                      <a:pt x="332684" y="114742"/>
                    </a:lnTo>
                    <a:lnTo>
                      <a:pt x="281524" y="106850"/>
                    </a:lnTo>
                    <a:lnTo>
                      <a:pt x="231417" y="95966"/>
                    </a:lnTo>
                    <a:lnTo>
                      <a:pt x="182458" y="82185"/>
                    </a:lnTo>
                    <a:lnTo>
                      <a:pt x="134742" y="65603"/>
                    </a:lnTo>
                    <a:lnTo>
                      <a:pt x="88364" y="46314"/>
                    </a:lnTo>
                    <a:lnTo>
                      <a:pt x="43418" y="24415"/>
                    </a:lnTo>
                    <a:lnTo>
                      <a:pt x="0" y="0"/>
                    </a:lnTo>
                    <a:close/>
                  </a:path>
                  <a:path w="875664" h="701675">
                    <a:moveTo>
                      <a:pt x="875550" y="0"/>
                    </a:moveTo>
                    <a:lnTo>
                      <a:pt x="832116" y="24418"/>
                    </a:lnTo>
                    <a:lnTo>
                      <a:pt x="787158" y="46319"/>
                    </a:lnTo>
                    <a:lnTo>
                      <a:pt x="740773" y="65608"/>
                    </a:lnTo>
                    <a:lnTo>
                      <a:pt x="693054" y="82190"/>
                    </a:lnTo>
                    <a:lnTo>
                      <a:pt x="644097" y="95970"/>
                    </a:lnTo>
                    <a:lnTo>
                      <a:pt x="593995" y="106853"/>
                    </a:lnTo>
                    <a:lnTo>
                      <a:pt x="542845" y="114744"/>
                    </a:lnTo>
                    <a:lnTo>
                      <a:pt x="490738" y="119548"/>
                    </a:lnTo>
                    <a:lnTo>
                      <a:pt x="437781" y="121170"/>
                    </a:lnTo>
                    <a:lnTo>
                      <a:pt x="860389" y="121170"/>
                    </a:lnTo>
                    <a:lnTo>
                      <a:pt x="864778" y="99054"/>
                    </a:lnTo>
                    <a:lnTo>
                      <a:pt x="871583" y="49953"/>
                    </a:lnTo>
                    <a:lnTo>
                      <a:pt x="875550" y="0"/>
                    </a:lnTo>
                    <a:close/>
                  </a:path>
                </a:pathLst>
              </a:custGeom>
              <a:solidFill>
                <a:srgbClr val="EBECEC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bject 46"/>
              <p:cNvSpPr/>
              <p:nvPr/>
            </p:nvSpPr>
            <p:spPr>
              <a:xfrm>
                <a:off x="4907227" y="2951195"/>
                <a:ext cx="878205" cy="910846"/>
              </a:xfrm>
              <a:custGeom>
                <a:avLst/>
                <a:gdLst/>
                <a:ahLst/>
                <a:cxnLst/>
                <a:rect l="l" t="t" r="r" b="b"/>
                <a:pathLst>
                  <a:path w="878204" h="909320">
                    <a:moveTo>
                      <a:pt x="438848" y="0"/>
                    </a:moveTo>
                    <a:lnTo>
                      <a:pt x="398245" y="23998"/>
                    </a:lnTo>
                    <a:lnTo>
                      <a:pt x="359129" y="50142"/>
                    </a:lnTo>
                    <a:lnTo>
                      <a:pt x="321579" y="78351"/>
                    </a:lnTo>
                    <a:lnTo>
                      <a:pt x="285677" y="108544"/>
                    </a:lnTo>
                    <a:lnTo>
                      <a:pt x="251503" y="140641"/>
                    </a:lnTo>
                    <a:lnTo>
                      <a:pt x="219140" y="174559"/>
                    </a:lnTo>
                    <a:lnTo>
                      <a:pt x="188668" y="210218"/>
                    </a:lnTo>
                    <a:lnTo>
                      <a:pt x="160168" y="247537"/>
                    </a:lnTo>
                    <a:lnTo>
                      <a:pt x="133721" y="286435"/>
                    </a:lnTo>
                    <a:lnTo>
                      <a:pt x="109408" y="326830"/>
                    </a:lnTo>
                    <a:lnTo>
                      <a:pt x="87310" y="368643"/>
                    </a:lnTo>
                    <a:lnTo>
                      <a:pt x="67508" y="411791"/>
                    </a:lnTo>
                    <a:lnTo>
                      <a:pt x="50084" y="456194"/>
                    </a:lnTo>
                    <a:lnTo>
                      <a:pt x="35118" y="501771"/>
                    </a:lnTo>
                    <a:lnTo>
                      <a:pt x="22692" y="548440"/>
                    </a:lnTo>
                    <a:lnTo>
                      <a:pt x="12885" y="596121"/>
                    </a:lnTo>
                    <a:lnTo>
                      <a:pt x="5781" y="644732"/>
                    </a:lnTo>
                    <a:lnTo>
                      <a:pt x="1458" y="694193"/>
                    </a:lnTo>
                    <a:lnTo>
                      <a:pt x="0" y="744423"/>
                    </a:lnTo>
                    <a:lnTo>
                      <a:pt x="66" y="755284"/>
                    </a:lnTo>
                    <a:lnTo>
                      <a:pt x="44494" y="812097"/>
                    </a:lnTo>
                    <a:lnTo>
                      <a:pt x="89446" y="833999"/>
                    </a:lnTo>
                    <a:lnTo>
                      <a:pt x="135828" y="853288"/>
                    </a:lnTo>
                    <a:lnTo>
                      <a:pt x="183545" y="869869"/>
                    </a:lnTo>
                    <a:lnTo>
                      <a:pt x="232503" y="883649"/>
                    </a:lnTo>
                    <a:lnTo>
                      <a:pt x="282606" y="894532"/>
                    </a:lnTo>
                    <a:lnTo>
                      <a:pt x="333762" y="902423"/>
                    </a:lnTo>
                    <a:lnTo>
                      <a:pt x="385874" y="907227"/>
                    </a:lnTo>
                    <a:lnTo>
                      <a:pt x="438848" y="908850"/>
                    </a:lnTo>
                    <a:lnTo>
                      <a:pt x="491822" y="907227"/>
                    </a:lnTo>
                    <a:lnTo>
                      <a:pt x="543934" y="902423"/>
                    </a:lnTo>
                    <a:lnTo>
                      <a:pt x="595090" y="894532"/>
                    </a:lnTo>
                    <a:lnTo>
                      <a:pt x="645193" y="883649"/>
                    </a:lnTo>
                    <a:lnTo>
                      <a:pt x="694151" y="869869"/>
                    </a:lnTo>
                    <a:lnTo>
                      <a:pt x="741868" y="853288"/>
                    </a:lnTo>
                    <a:lnTo>
                      <a:pt x="788250" y="833999"/>
                    </a:lnTo>
                    <a:lnTo>
                      <a:pt x="833202" y="812097"/>
                    </a:lnTo>
                    <a:lnTo>
                      <a:pt x="876630" y="787679"/>
                    </a:lnTo>
                    <a:lnTo>
                      <a:pt x="877709" y="744423"/>
                    </a:lnTo>
                    <a:lnTo>
                      <a:pt x="876250" y="694193"/>
                    </a:lnTo>
                    <a:lnTo>
                      <a:pt x="871928" y="644732"/>
                    </a:lnTo>
                    <a:lnTo>
                      <a:pt x="864822" y="596121"/>
                    </a:lnTo>
                    <a:lnTo>
                      <a:pt x="855016" y="548440"/>
                    </a:lnTo>
                    <a:lnTo>
                      <a:pt x="842588" y="501771"/>
                    </a:lnTo>
                    <a:lnTo>
                      <a:pt x="827622" y="456194"/>
                    </a:lnTo>
                    <a:lnTo>
                      <a:pt x="810196" y="411791"/>
                    </a:lnTo>
                    <a:lnTo>
                      <a:pt x="790394" y="368643"/>
                    </a:lnTo>
                    <a:lnTo>
                      <a:pt x="768295" y="326830"/>
                    </a:lnTo>
                    <a:lnTo>
                      <a:pt x="743981" y="286435"/>
                    </a:lnTo>
                    <a:lnTo>
                      <a:pt x="717533" y="247537"/>
                    </a:lnTo>
                    <a:lnTo>
                      <a:pt x="689032" y="210218"/>
                    </a:lnTo>
                    <a:lnTo>
                      <a:pt x="658559" y="174559"/>
                    </a:lnTo>
                    <a:lnTo>
                      <a:pt x="626195" y="140641"/>
                    </a:lnTo>
                    <a:lnTo>
                      <a:pt x="592021" y="108544"/>
                    </a:lnTo>
                    <a:lnTo>
                      <a:pt x="556118" y="78351"/>
                    </a:lnTo>
                    <a:lnTo>
                      <a:pt x="518568" y="50142"/>
                    </a:lnTo>
                    <a:lnTo>
                      <a:pt x="479451" y="23998"/>
                    </a:lnTo>
                    <a:lnTo>
                      <a:pt x="438848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object 47"/>
              <p:cNvSpPr/>
              <p:nvPr/>
            </p:nvSpPr>
            <p:spPr>
              <a:xfrm>
                <a:off x="4908306" y="3740221"/>
                <a:ext cx="875665" cy="155836"/>
              </a:xfrm>
              <a:custGeom>
                <a:avLst/>
                <a:gdLst/>
                <a:ahLst/>
                <a:cxnLst/>
                <a:rect l="l" t="t" r="r" b="b"/>
                <a:pathLst>
                  <a:path w="875664" h="155575">
                    <a:moveTo>
                      <a:pt x="8762" y="4927"/>
                    </a:moveTo>
                    <a:lnTo>
                      <a:pt x="419" y="4927"/>
                    </a:lnTo>
                    <a:lnTo>
                      <a:pt x="680" y="9702"/>
                    </a:lnTo>
                    <a:lnTo>
                      <a:pt x="901" y="13081"/>
                    </a:lnTo>
                    <a:lnTo>
                      <a:pt x="1206" y="17145"/>
                    </a:lnTo>
                    <a:lnTo>
                      <a:pt x="1842" y="24418"/>
                    </a:lnTo>
                    <a:lnTo>
                      <a:pt x="2489" y="30873"/>
                    </a:lnTo>
                    <a:lnTo>
                      <a:pt x="3136" y="37731"/>
                    </a:lnTo>
                    <a:lnTo>
                      <a:pt x="46446" y="61460"/>
                    </a:lnTo>
                    <a:lnTo>
                      <a:pt x="91232" y="82742"/>
                    </a:lnTo>
                    <a:lnTo>
                      <a:pt x="137405" y="101486"/>
                    </a:lnTo>
                    <a:lnTo>
                      <a:pt x="184873" y="117598"/>
                    </a:lnTo>
                    <a:lnTo>
                      <a:pt x="233548" y="130987"/>
                    </a:lnTo>
                    <a:lnTo>
                      <a:pt x="283337" y="141562"/>
                    </a:lnTo>
                    <a:lnTo>
                      <a:pt x="334151" y="149229"/>
                    </a:lnTo>
                    <a:lnTo>
                      <a:pt x="385900" y="153897"/>
                    </a:lnTo>
                    <a:lnTo>
                      <a:pt x="438492" y="155473"/>
                    </a:lnTo>
                    <a:lnTo>
                      <a:pt x="490881" y="153908"/>
                    </a:lnTo>
                    <a:lnTo>
                      <a:pt x="542432" y="149275"/>
                    </a:lnTo>
                    <a:lnTo>
                      <a:pt x="593056" y="141664"/>
                    </a:lnTo>
                    <a:lnTo>
                      <a:pt x="642665" y="131167"/>
                    </a:lnTo>
                    <a:lnTo>
                      <a:pt x="679143" y="121170"/>
                    </a:lnTo>
                    <a:lnTo>
                      <a:pt x="437781" y="121170"/>
                    </a:lnTo>
                    <a:lnTo>
                      <a:pt x="384802" y="119547"/>
                    </a:lnTo>
                    <a:lnTo>
                      <a:pt x="332684" y="114742"/>
                    </a:lnTo>
                    <a:lnTo>
                      <a:pt x="281524" y="106850"/>
                    </a:lnTo>
                    <a:lnTo>
                      <a:pt x="231417" y="95966"/>
                    </a:lnTo>
                    <a:lnTo>
                      <a:pt x="182458" y="82185"/>
                    </a:lnTo>
                    <a:lnTo>
                      <a:pt x="134742" y="65603"/>
                    </a:lnTo>
                    <a:lnTo>
                      <a:pt x="88364" y="46314"/>
                    </a:lnTo>
                    <a:lnTo>
                      <a:pt x="43418" y="24415"/>
                    </a:lnTo>
                    <a:lnTo>
                      <a:pt x="8762" y="4927"/>
                    </a:lnTo>
                    <a:close/>
                  </a:path>
                  <a:path w="875664" h="155575">
                    <a:moveTo>
                      <a:pt x="875550" y="0"/>
                    </a:moveTo>
                    <a:lnTo>
                      <a:pt x="832116" y="24418"/>
                    </a:lnTo>
                    <a:lnTo>
                      <a:pt x="787158" y="46319"/>
                    </a:lnTo>
                    <a:lnTo>
                      <a:pt x="740773" y="65608"/>
                    </a:lnTo>
                    <a:lnTo>
                      <a:pt x="693054" y="82190"/>
                    </a:lnTo>
                    <a:lnTo>
                      <a:pt x="644097" y="95970"/>
                    </a:lnTo>
                    <a:lnTo>
                      <a:pt x="593995" y="106853"/>
                    </a:lnTo>
                    <a:lnTo>
                      <a:pt x="542845" y="114744"/>
                    </a:lnTo>
                    <a:lnTo>
                      <a:pt x="490738" y="119548"/>
                    </a:lnTo>
                    <a:lnTo>
                      <a:pt x="437781" y="121170"/>
                    </a:lnTo>
                    <a:lnTo>
                      <a:pt x="679143" y="121170"/>
                    </a:lnTo>
                    <a:lnTo>
                      <a:pt x="738479" y="101879"/>
                    </a:lnTo>
                    <a:lnTo>
                      <a:pt x="784505" y="83271"/>
                    </a:lnTo>
                    <a:lnTo>
                      <a:pt x="829158" y="62141"/>
                    </a:lnTo>
                    <a:lnTo>
                      <a:pt x="872350" y="38582"/>
                    </a:lnTo>
                    <a:lnTo>
                      <a:pt x="874992" y="9004"/>
                    </a:lnTo>
                    <a:lnTo>
                      <a:pt x="875550" y="0"/>
                    </a:lnTo>
                    <a:close/>
                  </a:path>
                  <a:path w="875664" h="155575">
                    <a:moveTo>
                      <a:pt x="0" y="0"/>
                    </a:moveTo>
                    <a:lnTo>
                      <a:pt x="273" y="4927"/>
                    </a:lnTo>
                    <a:lnTo>
                      <a:pt x="380" y="6426"/>
                    </a:lnTo>
                    <a:lnTo>
                      <a:pt x="419" y="4927"/>
                    </a:lnTo>
                    <a:lnTo>
                      <a:pt x="8762" y="49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FAF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bject 48"/>
              <p:cNvSpPr/>
              <p:nvPr/>
            </p:nvSpPr>
            <p:spPr>
              <a:xfrm>
                <a:off x="5786653" y="3216017"/>
                <a:ext cx="384810" cy="522847"/>
              </a:xfrm>
              <a:custGeom>
                <a:avLst/>
                <a:gdLst/>
                <a:ahLst/>
                <a:cxnLst/>
                <a:rect l="l" t="t" r="r" b="b"/>
                <a:pathLst>
                  <a:path w="384810" h="521970">
                    <a:moveTo>
                      <a:pt x="41083" y="494972"/>
                    </a:moveTo>
                    <a:lnTo>
                      <a:pt x="0" y="521604"/>
                    </a:lnTo>
                    <a:lnTo>
                      <a:pt x="39794" y="495909"/>
                    </a:lnTo>
                    <a:lnTo>
                      <a:pt x="41083" y="494972"/>
                    </a:lnTo>
                    <a:close/>
                  </a:path>
                  <a:path w="384810" h="521970">
                    <a:moveTo>
                      <a:pt x="54153" y="485465"/>
                    </a:moveTo>
                    <a:lnTo>
                      <a:pt x="41083" y="494972"/>
                    </a:lnTo>
                    <a:lnTo>
                      <a:pt x="42317" y="494172"/>
                    </a:lnTo>
                    <a:lnTo>
                      <a:pt x="54153" y="485465"/>
                    </a:lnTo>
                    <a:close/>
                  </a:path>
                  <a:path w="384810" h="521970">
                    <a:moveTo>
                      <a:pt x="80489" y="466092"/>
                    </a:moveTo>
                    <a:lnTo>
                      <a:pt x="54153" y="485465"/>
                    </a:lnTo>
                    <a:lnTo>
                      <a:pt x="78026" y="468100"/>
                    </a:lnTo>
                    <a:lnTo>
                      <a:pt x="80489" y="466092"/>
                    </a:lnTo>
                    <a:close/>
                  </a:path>
                  <a:path w="384810" h="521970">
                    <a:moveTo>
                      <a:pt x="95497" y="453851"/>
                    </a:moveTo>
                    <a:lnTo>
                      <a:pt x="80489" y="466092"/>
                    </a:lnTo>
                    <a:lnTo>
                      <a:pt x="82856" y="464351"/>
                    </a:lnTo>
                    <a:lnTo>
                      <a:pt x="95497" y="453851"/>
                    </a:lnTo>
                    <a:close/>
                  </a:path>
                  <a:path w="384810" h="521970">
                    <a:moveTo>
                      <a:pt x="118131" y="435052"/>
                    </a:moveTo>
                    <a:lnTo>
                      <a:pt x="95497" y="453851"/>
                    </a:lnTo>
                    <a:lnTo>
                      <a:pt x="114613" y="438260"/>
                    </a:lnTo>
                    <a:lnTo>
                      <a:pt x="118131" y="435052"/>
                    </a:lnTo>
                    <a:close/>
                  </a:path>
                  <a:path w="384810" h="521970">
                    <a:moveTo>
                      <a:pt x="133432" y="421098"/>
                    </a:moveTo>
                    <a:lnTo>
                      <a:pt x="118131" y="435052"/>
                    </a:lnTo>
                    <a:lnTo>
                      <a:pt x="121517" y="432239"/>
                    </a:lnTo>
                    <a:lnTo>
                      <a:pt x="133432" y="421098"/>
                    </a:lnTo>
                    <a:close/>
                  </a:path>
                  <a:path w="384810" h="521970">
                    <a:moveTo>
                      <a:pt x="153922" y="401938"/>
                    </a:moveTo>
                    <a:lnTo>
                      <a:pt x="133432" y="421098"/>
                    </a:lnTo>
                    <a:lnTo>
                      <a:pt x="149471" y="406471"/>
                    </a:lnTo>
                    <a:lnTo>
                      <a:pt x="153922" y="401938"/>
                    </a:lnTo>
                    <a:close/>
                  </a:path>
                  <a:path w="384810" h="521970">
                    <a:moveTo>
                      <a:pt x="168928" y="386656"/>
                    </a:moveTo>
                    <a:lnTo>
                      <a:pt x="153922" y="401938"/>
                    </a:lnTo>
                    <a:lnTo>
                      <a:pt x="158201" y="397938"/>
                    </a:lnTo>
                    <a:lnTo>
                      <a:pt x="168928" y="386656"/>
                    </a:lnTo>
                    <a:close/>
                  </a:path>
                  <a:path w="384810" h="521970">
                    <a:moveTo>
                      <a:pt x="187775" y="366837"/>
                    </a:moveTo>
                    <a:lnTo>
                      <a:pt x="168928" y="386656"/>
                    </a:lnTo>
                    <a:lnTo>
                      <a:pt x="182519" y="372816"/>
                    </a:lnTo>
                    <a:lnTo>
                      <a:pt x="187775" y="366837"/>
                    </a:lnTo>
                    <a:close/>
                  </a:path>
                  <a:path w="384810" h="521970">
                    <a:moveTo>
                      <a:pt x="202190" y="350440"/>
                    </a:moveTo>
                    <a:lnTo>
                      <a:pt x="187775" y="366837"/>
                    </a:lnTo>
                    <a:lnTo>
                      <a:pt x="192808" y="361545"/>
                    </a:lnTo>
                    <a:lnTo>
                      <a:pt x="202190" y="350440"/>
                    </a:lnTo>
                    <a:close/>
                  </a:path>
                  <a:path w="384810" h="521970">
                    <a:moveTo>
                      <a:pt x="219602" y="329831"/>
                    </a:moveTo>
                    <a:lnTo>
                      <a:pt x="202190" y="350440"/>
                    </a:lnTo>
                    <a:lnTo>
                      <a:pt x="213673" y="337378"/>
                    </a:lnTo>
                    <a:lnTo>
                      <a:pt x="219602" y="329831"/>
                    </a:lnTo>
                    <a:close/>
                  </a:path>
                  <a:path w="384810" h="521970">
                    <a:moveTo>
                      <a:pt x="233240" y="312472"/>
                    </a:moveTo>
                    <a:lnTo>
                      <a:pt x="219602" y="329831"/>
                    </a:lnTo>
                    <a:lnTo>
                      <a:pt x="225238" y="323161"/>
                    </a:lnTo>
                    <a:lnTo>
                      <a:pt x="233240" y="312472"/>
                    </a:lnTo>
                    <a:close/>
                  </a:path>
                  <a:path w="384810" h="521970">
                    <a:moveTo>
                      <a:pt x="249317" y="290999"/>
                    </a:moveTo>
                    <a:lnTo>
                      <a:pt x="233240" y="312472"/>
                    </a:lnTo>
                    <a:lnTo>
                      <a:pt x="242852" y="300238"/>
                    </a:lnTo>
                    <a:lnTo>
                      <a:pt x="249317" y="290999"/>
                    </a:lnTo>
                    <a:close/>
                  </a:path>
                  <a:path w="384810" h="521970">
                    <a:moveTo>
                      <a:pt x="262044" y="272810"/>
                    </a:moveTo>
                    <a:lnTo>
                      <a:pt x="249317" y="290999"/>
                    </a:lnTo>
                    <a:lnTo>
                      <a:pt x="255392" y="282884"/>
                    </a:lnTo>
                    <a:lnTo>
                      <a:pt x="262044" y="272810"/>
                    </a:lnTo>
                    <a:close/>
                  </a:path>
                  <a:path w="384810" h="521970">
                    <a:moveTo>
                      <a:pt x="276831" y="250417"/>
                    </a:moveTo>
                    <a:lnTo>
                      <a:pt x="262044" y="272810"/>
                    </a:lnTo>
                    <a:lnTo>
                      <a:pt x="269973" y="261480"/>
                    </a:lnTo>
                    <a:lnTo>
                      <a:pt x="276831" y="250417"/>
                    </a:lnTo>
                    <a:close/>
                  </a:path>
                  <a:path w="384810" h="521970">
                    <a:moveTo>
                      <a:pt x="288542" y="231526"/>
                    </a:moveTo>
                    <a:lnTo>
                      <a:pt x="276831" y="250417"/>
                    </a:lnTo>
                    <a:lnTo>
                      <a:pt x="283171" y="240815"/>
                    </a:lnTo>
                    <a:lnTo>
                      <a:pt x="288542" y="231526"/>
                    </a:lnTo>
                    <a:close/>
                  </a:path>
                  <a:path w="384810" h="521970">
                    <a:moveTo>
                      <a:pt x="302057" y="208151"/>
                    </a:moveTo>
                    <a:lnTo>
                      <a:pt x="288542" y="231526"/>
                    </a:lnTo>
                    <a:lnTo>
                      <a:pt x="294952" y="221185"/>
                    </a:lnTo>
                    <a:lnTo>
                      <a:pt x="302057" y="208151"/>
                    </a:lnTo>
                    <a:close/>
                  </a:path>
                  <a:path w="384810" h="521970">
                    <a:moveTo>
                      <a:pt x="312660" y="188699"/>
                    </a:moveTo>
                    <a:lnTo>
                      <a:pt x="302057" y="208151"/>
                    </a:lnTo>
                    <a:lnTo>
                      <a:pt x="308474" y="197053"/>
                    </a:lnTo>
                    <a:lnTo>
                      <a:pt x="312660" y="188699"/>
                    </a:lnTo>
                    <a:close/>
                  </a:path>
                  <a:path w="384810" h="521970">
                    <a:moveTo>
                      <a:pt x="324909" y="164256"/>
                    </a:moveTo>
                    <a:lnTo>
                      <a:pt x="312660" y="188699"/>
                    </a:lnTo>
                    <a:lnTo>
                      <a:pt x="317709" y="179438"/>
                    </a:lnTo>
                    <a:lnTo>
                      <a:pt x="324909" y="164256"/>
                    </a:lnTo>
                    <a:close/>
                  </a:path>
                  <a:path w="384810" h="521970">
                    <a:moveTo>
                      <a:pt x="334321" y="144411"/>
                    </a:moveTo>
                    <a:lnTo>
                      <a:pt x="324909" y="164256"/>
                    </a:lnTo>
                    <a:lnTo>
                      <a:pt x="331202" y="151698"/>
                    </a:lnTo>
                    <a:lnTo>
                      <a:pt x="334321" y="144411"/>
                    </a:lnTo>
                    <a:close/>
                  </a:path>
                  <a:path w="384810" h="521970">
                    <a:moveTo>
                      <a:pt x="345302" y="118758"/>
                    </a:moveTo>
                    <a:lnTo>
                      <a:pt x="334321" y="144411"/>
                    </a:lnTo>
                    <a:lnTo>
                      <a:pt x="338159" y="136319"/>
                    </a:lnTo>
                    <a:lnTo>
                      <a:pt x="345302" y="118758"/>
                    </a:lnTo>
                    <a:close/>
                  </a:path>
                  <a:path w="384810" h="521970">
                    <a:moveTo>
                      <a:pt x="353442" y="98745"/>
                    </a:moveTo>
                    <a:lnTo>
                      <a:pt x="345302" y="118758"/>
                    </a:lnTo>
                    <a:lnTo>
                      <a:pt x="351256" y="104848"/>
                    </a:lnTo>
                    <a:lnTo>
                      <a:pt x="353442" y="98745"/>
                    </a:lnTo>
                    <a:close/>
                  </a:path>
                  <a:path w="384810" h="521970">
                    <a:moveTo>
                      <a:pt x="363156" y="71623"/>
                    </a:moveTo>
                    <a:lnTo>
                      <a:pt x="353442" y="98745"/>
                    </a:lnTo>
                    <a:lnTo>
                      <a:pt x="356221" y="91912"/>
                    </a:lnTo>
                    <a:lnTo>
                      <a:pt x="363156" y="71623"/>
                    </a:lnTo>
                    <a:close/>
                  </a:path>
                  <a:path w="384810" h="521970">
                    <a:moveTo>
                      <a:pt x="369937" y="51787"/>
                    </a:moveTo>
                    <a:lnTo>
                      <a:pt x="363156" y="71623"/>
                    </a:lnTo>
                    <a:lnTo>
                      <a:pt x="368536" y="56603"/>
                    </a:lnTo>
                    <a:lnTo>
                      <a:pt x="369937" y="51787"/>
                    </a:lnTo>
                    <a:close/>
                  </a:path>
                  <a:path w="384810" h="521970">
                    <a:moveTo>
                      <a:pt x="378409" y="22654"/>
                    </a:moveTo>
                    <a:lnTo>
                      <a:pt x="369937" y="51787"/>
                    </a:lnTo>
                    <a:lnTo>
                      <a:pt x="371813" y="46299"/>
                    </a:lnTo>
                    <a:lnTo>
                      <a:pt x="378409" y="22654"/>
                    </a:lnTo>
                    <a:close/>
                  </a:path>
                  <a:path w="384810" h="521970">
                    <a:moveTo>
                      <a:pt x="384729" y="0"/>
                    </a:moveTo>
                    <a:lnTo>
                      <a:pt x="378409" y="22654"/>
                    </a:lnTo>
                    <a:lnTo>
                      <a:pt x="382943" y="7063"/>
                    </a:lnTo>
                    <a:lnTo>
                      <a:pt x="384729" y="0"/>
                    </a:lnTo>
                    <a:close/>
                  </a:path>
                </a:pathLst>
              </a:custGeom>
              <a:solidFill>
                <a:srgbClr val="BCBDBD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bject 49"/>
              <p:cNvSpPr/>
              <p:nvPr/>
            </p:nvSpPr>
            <p:spPr>
              <a:xfrm>
                <a:off x="5786653" y="2966385"/>
                <a:ext cx="473683" cy="772133"/>
              </a:xfrm>
              <a:prstGeom prst="rect">
                <a:avLst/>
              </a:prstGeom>
              <a:blipFill>
                <a:blip r:embed="rId6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object 50"/>
              <p:cNvSpPr/>
              <p:nvPr/>
            </p:nvSpPr>
            <p:spPr>
              <a:xfrm>
                <a:off x="5785865" y="3219958"/>
                <a:ext cx="384810" cy="519029"/>
              </a:xfrm>
              <a:custGeom>
                <a:avLst/>
                <a:gdLst/>
                <a:ahLst/>
                <a:cxnLst/>
                <a:rect l="l" t="t" r="r" b="b"/>
                <a:pathLst>
                  <a:path w="384810" h="518160">
                    <a:moveTo>
                      <a:pt x="384543" y="0"/>
                    </a:moveTo>
                    <a:lnTo>
                      <a:pt x="384340" y="736"/>
                    </a:lnTo>
                    <a:lnTo>
                      <a:pt x="384263" y="1092"/>
                    </a:lnTo>
                    <a:lnTo>
                      <a:pt x="384543" y="0"/>
                    </a:lnTo>
                    <a:close/>
                  </a:path>
                  <a:path w="384810" h="518160">
                    <a:moveTo>
                      <a:pt x="383730" y="3136"/>
                    </a:moveTo>
                    <a:lnTo>
                      <a:pt x="369299" y="52734"/>
                    </a:lnTo>
                    <a:lnTo>
                      <a:pt x="351986" y="101033"/>
                    </a:lnTo>
                    <a:lnTo>
                      <a:pt x="331892" y="147934"/>
                    </a:lnTo>
                    <a:lnTo>
                      <a:pt x="309117" y="193338"/>
                    </a:lnTo>
                    <a:lnTo>
                      <a:pt x="283760" y="237143"/>
                    </a:lnTo>
                    <a:lnTo>
                      <a:pt x="255922" y="279251"/>
                    </a:lnTo>
                    <a:lnTo>
                      <a:pt x="225704" y="319561"/>
                    </a:lnTo>
                    <a:lnTo>
                      <a:pt x="193204" y="357973"/>
                    </a:lnTo>
                    <a:lnTo>
                      <a:pt x="158524" y="394388"/>
                    </a:lnTo>
                    <a:lnTo>
                      <a:pt x="121763" y="428705"/>
                    </a:lnTo>
                    <a:lnTo>
                      <a:pt x="83022" y="460824"/>
                    </a:lnTo>
                    <a:lnTo>
                      <a:pt x="42401" y="490646"/>
                    </a:lnTo>
                    <a:lnTo>
                      <a:pt x="0" y="518071"/>
                    </a:lnTo>
                    <a:lnTo>
                      <a:pt x="787" y="517690"/>
                    </a:lnTo>
                    <a:lnTo>
                      <a:pt x="43107" y="490258"/>
                    </a:lnTo>
                    <a:lnTo>
                      <a:pt x="83647" y="460436"/>
                    </a:lnTo>
                    <a:lnTo>
                      <a:pt x="122310" y="428325"/>
                    </a:lnTo>
                    <a:lnTo>
                      <a:pt x="158994" y="394023"/>
                    </a:lnTo>
                    <a:lnTo>
                      <a:pt x="193601" y="357630"/>
                    </a:lnTo>
                    <a:lnTo>
                      <a:pt x="226030" y="319245"/>
                    </a:lnTo>
                    <a:lnTo>
                      <a:pt x="256184" y="278968"/>
                    </a:lnTo>
                    <a:lnTo>
                      <a:pt x="283961" y="236898"/>
                    </a:lnTo>
                    <a:lnTo>
                      <a:pt x="309264" y="193135"/>
                    </a:lnTo>
                    <a:lnTo>
                      <a:pt x="331991" y="147778"/>
                    </a:lnTo>
                    <a:lnTo>
                      <a:pt x="352044" y="100926"/>
                    </a:lnTo>
                    <a:lnTo>
                      <a:pt x="369324" y="52679"/>
                    </a:lnTo>
                    <a:lnTo>
                      <a:pt x="383730" y="3136"/>
                    </a:lnTo>
                    <a:close/>
                  </a:path>
                </a:pathLst>
              </a:custGeom>
              <a:solidFill>
                <a:srgbClr val="A8331F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bject 51"/>
              <p:cNvSpPr/>
              <p:nvPr/>
            </p:nvSpPr>
            <p:spPr>
              <a:xfrm>
                <a:off x="4902577" y="3740197"/>
                <a:ext cx="448125" cy="734618"/>
              </a:xfrm>
              <a:prstGeom prst="rect">
                <a:avLst/>
              </a:prstGeom>
              <a:blipFill>
                <a:blip r:embed="rId7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object 52"/>
              <p:cNvSpPr/>
              <p:nvPr/>
            </p:nvSpPr>
            <p:spPr>
              <a:xfrm>
                <a:off x="4496673" y="2808245"/>
                <a:ext cx="849401" cy="158113"/>
              </a:xfrm>
              <a:prstGeom prst="rect">
                <a:avLst/>
              </a:prstGeom>
              <a:blipFill>
                <a:blip r:embed="rId8" cstate="screen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object 53"/>
              <p:cNvSpPr/>
              <p:nvPr/>
            </p:nvSpPr>
            <p:spPr>
              <a:xfrm>
                <a:off x="4496589" y="2846840"/>
                <a:ext cx="847089" cy="119579"/>
              </a:xfrm>
              <a:custGeom>
                <a:avLst/>
                <a:gdLst/>
                <a:ahLst/>
                <a:cxnLst/>
                <a:rect l="l" t="t" r="r" b="b"/>
                <a:pathLst>
                  <a:path w="847089" h="119380">
                    <a:moveTo>
                      <a:pt x="494460" y="0"/>
                    </a:moveTo>
                    <a:lnTo>
                      <a:pt x="548446" y="5283"/>
                    </a:lnTo>
                    <a:lnTo>
                      <a:pt x="601382" y="13881"/>
                    </a:lnTo>
                    <a:lnTo>
                      <a:pt x="653175" y="25689"/>
                    </a:lnTo>
                    <a:lnTo>
                      <a:pt x="703580" y="40550"/>
                    </a:lnTo>
                    <a:lnTo>
                      <a:pt x="752742" y="58435"/>
                    </a:lnTo>
                    <a:lnTo>
                      <a:pt x="800444" y="79204"/>
                    </a:lnTo>
                    <a:lnTo>
                      <a:pt x="846581" y="102750"/>
                    </a:lnTo>
                    <a:lnTo>
                      <a:pt x="847051" y="102902"/>
                    </a:lnTo>
                    <a:lnTo>
                      <a:pt x="800872" y="79314"/>
                    </a:lnTo>
                    <a:lnTo>
                      <a:pt x="753121" y="58512"/>
                    </a:lnTo>
                    <a:lnTo>
                      <a:pt x="703904" y="40601"/>
                    </a:lnTo>
                    <a:lnTo>
                      <a:pt x="653326" y="25689"/>
                    </a:lnTo>
                    <a:lnTo>
                      <a:pt x="601368" y="13861"/>
                    </a:lnTo>
                    <a:lnTo>
                      <a:pt x="548395" y="5271"/>
                    </a:lnTo>
                    <a:lnTo>
                      <a:pt x="494460" y="0"/>
                    </a:lnTo>
                    <a:close/>
                  </a:path>
                  <a:path w="847089" h="119380">
                    <a:moveTo>
                      <a:pt x="28473" y="102927"/>
                    </a:moveTo>
                    <a:lnTo>
                      <a:pt x="21281" y="106923"/>
                    </a:lnTo>
                    <a:lnTo>
                      <a:pt x="14139" y="110986"/>
                    </a:lnTo>
                    <a:lnTo>
                      <a:pt x="7047" y="115115"/>
                    </a:lnTo>
                    <a:lnTo>
                      <a:pt x="0" y="119310"/>
                    </a:lnTo>
                    <a:lnTo>
                      <a:pt x="7072" y="115102"/>
                    </a:lnTo>
                    <a:lnTo>
                      <a:pt x="14165" y="110975"/>
                    </a:lnTo>
                    <a:lnTo>
                      <a:pt x="21299" y="106916"/>
                    </a:lnTo>
                    <a:lnTo>
                      <a:pt x="28473" y="102927"/>
                    </a:lnTo>
                    <a:close/>
                  </a:path>
                </a:pathLst>
              </a:custGeom>
              <a:solidFill>
                <a:srgbClr val="4894B2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object 54"/>
              <p:cNvSpPr/>
              <p:nvPr/>
            </p:nvSpPr>
            <p:spPr>
              <a:xfrm>
                <a:off x="5131121" y="3250757"/>
                <a:ext cx="429895" cy="438250"/>
              </a:xfrm>
              <a:custGeom>
                <a:avLst/>
                <a:gdLst/>
                <a:ahLst/>
                <a:cxnLst/>
                <a:rect l="l" t="t" r="r" b="b"/>
                <a:pathLst>
                  <a:path w="429895" h="437514">
                    <a:moveTo>
                      <a:pt x="0" y="0"/>
                    </a:moveTo>
                    <a:lnTo>
                      <a:pt x="0" y="357060"/>
                    </a:lnTo>
                    <a:lnTo>
                      <a:pt x="20955" y="358736"/>
                    </a:lnTo>
                    <a:lnTo>
                      <a:pt x="40051" y="361159"/>
                    </a:lnTo>
                    <a:lnTo>
                      <a:pt x="85979" y="370630"/>
                    </a:lnTo>
                    <a:lnTo>
                      <a:pt x="144213" y="390655"/>
                    </a:lnTo>
                    <a:lnTo>
                      <a:pt x="200228" y="424738"/>
                    </a:lnTo>
                    <a:lnTo>
                      <a:pt x="214922" y="437159"/>
                    </a:lnTo>
                    <a:lnTo>
                      <a:pt x="229615" y="424738"/>
                    </a:lnTo>
                    <a:lnTo>
                      <a:pt x="262298" y="404863"/>
                    </a:lnTo>
                    <a:lnTo>
                      <a:pt x="214922" y="404863"/>
                    </a:lnTo>
                    <a:lnTo>
                      <a:pt x="158619" y="370219"/>
                    </a:lnTo>
                    <a:lnTo>
                      <a:pt x="99915" y="348965"/>
                    </a:lnTo>
                    <a:lnTo>
                      <a:pt x="51153" y="338021"/>
                    </a:lnTo>
                    <a:lnTo>
                      <a:pt x="24676" y="334302"/>
                    </a:lnTo>
                    <a:lnTo>
                      <a:pt x="24676" y="317474"/>
                    </a:lnTo>
                    <a:lnTo>
                      <a:pt x="74457" y="317474"/>
                    </a:lnTo>
                    <a:lnTo>
                      <a:pt x="49033" y="309967"/>
                    </a:lnTo>
                    <a:lnTo>
                      <a:pt x="24676" y="305244"/>
                    </a:lnTo>
                    <a:lnTo>
                      <a:pt x="24676" y="285064"/>
                    </a:lnTo>
                    <a:lnTo>
                      <a:pt x="64996" y="285064"/>
                    </a:lnTo>
                    <a:lnTo>
                      <a:pt x="48908" y="278960"/>
                    </a:lnTo>
                    <a:lnTo>
                      <a:pt x="24676" y="272288"/>
                    </a:lnTo>
                    <a:lnTo>
                      <a:pt x="24676" y="29768"/>
                    </a:lnTo>
                    <a:lnTo>
                      <a:pt x="105002" y="29768"/>
                    </a:lnTo>
                    <a:lnTo>
                      <a:pt x="92455" y="23799"/>
                    </a:lnTo>
                    <a:lnTo>
                      <a:pt x="27000" y="5105"/>
                    </a:lnTo>
                    <a:lnTo>
                      <a:pt x="0" y="0"/>
                    </a:lnTo>
                    <a:close/>
                  </a:path>
                  <a:path w="429895" h="437514">
                    <a:moveTo>
                      <a:pt x="429844" y="317474"/>
                    </a:moveTo>
                    <a:lnTo>
                      <a:pt x="405168" y="317474"/>
                    </a:lnTo>
                    <a:lnTo>
                      <a:pt x="405168" y="334302"/>
                    </a:lnTo>
                    <a:lnTo>
                      <a:pt x="378690" y="338021"/>
                    </a:lnTo>
                    <a:lnTo>
                      <a:pt x="329928" y="348965"/>
                    </a:lnTo>
                    <a:lnTo>
                      <a:pt x="271224" y="370219"/>
                    </a:lnTo>
                    <a:lnTo>
                      <a:pt x="214922" y="404863"/>
                    </a:lnTo>
                    <a:lnTo>
                      <a:pt x="262298" y="404863"/>
                    </a:lnTo>
                    <a:lnTo>
                      <a:pt x="285520" y="390740"/>
                    </a:lnTo>
                    <a:lnTo>
                      <a:pt x="343771" y="370706"/>
                    </a:lnTo>
                    <a:lnTo>
                      <a:pt x="389766" y="361188"/>
                    </a:lnTo>
                    <a:lnTo>
                      <a:pt x="408901" y="358736"/>
                    </a:lnTo>
                    <a:lnTo>
                      <a:pt x="429844" y="357022"/>
                    </a:lnTo>
                    <a:lnTo>
                      <a:pt x="429844" y="317474"/>
                    </a:lnTo>
                    <a:close/>
                  </a:path>
                  <a:path w="429895" h="437514">
                    <a:moveTo>
                      <a:pt x="74457" y="317474"/>
                    </a:moveTo>
                    <a:lnTo>
                      <a:pt x="24676" y="317474"/>
                    </a:lnTo>
                    <a:lnTo>
                      <a:pt x="103135" y="337609"/>
                    </a:lnTo>
                    <a:lnTo>
                      <a:pt x="162464" y="365823"/>
                    </a:lnTo>
                    <a:lnTo>
                      <a:pt x="200133" y="391065"/>
                    </a:lnTo>
                    <a:lnTo>
                      <a:pt x="213613" y="402285"/>
                    </a:lnTo>
                    <a:lnTo>
                      <a:pt x="214922" y="403529"/>
                    </a:lnTo>
                    <a:lnTo>
                      <a:pt x="216242" y="402285"/>
                    </a:lnTo>
                    <a:lnTo>
                      <a:pt x="228809" y="391820"/>
                    </a:lnTo>
                    <a:lnTo>
                      <a:pt x="214922" y="391820"/>
                    </a:lnTo>
                    <a:lnTo>
                      <a:pt x="153502" y="349650"/>
                    </a:lnTo>
                    <a:lnTo>
                      <a:pt x="95091" y="323567"/>
                    </a:lnTo>
                    <a:lnTo>
                      <a:pt x="74457" y="317474"/>
                    </a:lnTo>
                    <a:close/>
                  </a:path>
                  <a:path w="429895" h="437514">
                    <a:moveTo>
                      <a:pt x="429844" y="285064"/>
                    </a:moveTo>
                    <a:lnTo>
                      <a:pt x="405168" y="285064"/>
                    </a:lnTo>
                    <a:lnTo>
                      <a:pt x="405168" y="305244"/>
                    </a:lnTo>
                    <a:lnTo>
                      <a:pt x="380810" y="309967"/>
                    </a:lnTo>
                    <a:lnTo>
                      <a:pt x="334752" y="323567"/>
                    </a:lnTo>
                    <a:lnTo>
                      <a:pt x="276341" y="349650"/>
                    </a:lnTo>
                    <a:lnTo>
                      <a:pt x="214922" y="391820"/>
                    </a:lnTo>
                    <a:lnTo>
                      <a:pt x="228809" y="391820"/>
                    </a:lnTo>
                    <a:lnTo>
                      <a:pt x="229715" y="391065"/>
                    </a:lnTo>
                    <a:lnTo>
                      <a:pt x="267381" y="365823"/>
                    </a:lnTo>
                    <a:lnTo>
                      <a:pt x="326708" y="337609"/>
                    </a:lnTo>
                    <a:lnTo>
                      <a:pt x="405168" y="317474"/>
                    </a:lnTo>
                    <a:lnTo>
                      <a:pt x="429844" y="317474"/>
                    </a:lnTo>
                    <a:lnTo>
                      <a:pt x="429844" y="285064"/>
                    </a:lnTo>
                    <a:close/>
                  </a:path>
                  <a:path w="429895" h="437514">
                    <a:moveTo>
                      <a:pt x="64996" y="285064"/>
                    </a:moveTo>
                    <a:lnTo>
                      <a:pt x="24676" y="285064"/>
                    </a:lnTo>
                    <a:lnTo>
                      <a:pt x="104698" y="312965"/>
                    </a:lnTo>
                    <a:lnTo>
                      <a:pt x="163822" y="347438"/>
                    </a:lnTo>
                    <a:lnTo>
                      <a:pt x="200578" y="376870"/>
                    </a:lnTo>
                    <a:lnTo>
                      <a:pt x="213499" y="389648"/>
                    </a:lnTo>
                    <a:lnTo>
                      <a:pt x="214922" y="391261"/>
                    </a:lnTo>
                    <a:lnTo>
                      <a:pt x="216344" y="389648"/>
                    </a:lnTo>
                    <a:lnTo>
                      <a:pt x="229256" y="376870"/>
                    </a:lnTo>
                    <a:lnTo>
                      <a:pt x="232202" y="374510"/>
                    </a:lnTo>
                    <a:lnTo>
                      <a:pt x="210553" y="374510"/>
                    </a:lnTo>
                    <a:lnTo>
                      <a:pt x="152031" y="327268"/>
                    </a:lnTo>
                    <a:lnTo>
                      <a:pt x="94754" y="296352"/>
                    </a:lnTo>
                    <a:lnTo>
                      <a:pt x="64996" y="285064"/>
                    </a:lnTo>
                    <a:close/>
                  </a:path>
                  <a:path w="429895" h="437514">
                    <a:moveTo>
                      <a:pt x="105002" y="29768"/>
                    </a:moveTo>
                    <a:lnTo>
                      <a:pt x="24676" y="29768"/>
                    </a:lnTo>
                    <a:lnTo>
                      <a:pt x="99264" y="53425"/>
                    </a:lnTo>
                    <a:lnTo>
                      <a:pt x="156476" y="84920"/>
                    </a:lnTo>
                    <a:lnTo>
                      <a:pt x="194258" y="113645"/>
                    </a:lnTo>
                    <a:lnTo>
                      <a:pt x="210553" y="128993"/>
                    </a:lnTo>
                    <a:lnTo>
                      <a:pt x="210553" y="374510"/>
                    </a:lnTo>
                    <a:lnTo>
                      <a:pt x="219290" y="374510"/>
                    </a:lnTo>
                    <a:lnTo>
                      <a:pt x="219290" y="128993"/>
                    </a:lnTo>
                    <a:lnTo>
                      <a:pt x="235580" y="113645"/>
                    </a:lnTo>
                    <a:lnTo>
                      <a:pt x="254981" y="98894"/>
                    </a:lnTo>
                    <a:lnTo>
                      <a:pt x="214922" y="98894"/>
                    </a:lnTo>
                    <a:lnTo>
                      <a:pt x="187279" y="76228"/>
                    </a:lnTo>
                    <a:lnTo>
                      <a:pt x="146169" y="49352"/>
                    </a:lnTo>
                    <a:lnTo>
                      <a:pt x="105002" y="29768"/>
                    </a:lnTo>
                    <a:close/>
                  </a:path>
                  <a:path w="429895" h="437514">
                    <a:moveTo>
                      <a:pt x="429844" y="29768"/>
                    </a:moveTo>
                    <a:lnTo>
                      <a:pt x="405168" y="29768"/>
                    </a:lnTo>
                    <a:lnTo>
                      <a:pt x="405168" y="272288"/>
                    </a:lnTo>
                    <a:lnTo>
                      <a:pt x="380937" y="278960"/>
                    </a:lnTo>
                    <a:lnTo>
                      <a:pt x="335094" y="296352"/>
                    </a:lnTo>
                    <a:lnTo>
                      <a:pt x="277818" y="327268"/>
                    </a:lnTo>
                    <a:lnTo>
                      <a:pt x="219290" y="374510"/>
                    </a:lnTo>
                    <a:lnTo>
                      <a:pt x="232202" y="374510"/>
                    </a:lnTo>
                    <a:lnTo>
                      <a:pt x="265998" y="347438"/>
                    </a:lnTo>
                    <a:lnTo>
                      <a:pt x="325118" y="312965"/>
                    </a:lnTo>
                    <a:lnTo>
                      <a:pt x="405168" y="285064"/>
                    </a:lnTo>
                    <a:lnTo>
                      <a:pt x="429844" y="285064"/>
                    </a:lnTo>
                    <a:lnTo>
                      <a:pt x="429844" y="29768"/>
                    </a:lnTo>
                    <a:close/>
                  </a:path>
                  <a:path w="429895" h="437514">
                    <a:moveTo>
                      <a:pt x="429844" y="0"/>
                    </a:moveTo>
                    <a:lnTo>
                      <a:pt x="337389" y="23799"/>
                    </a:lnTo>
                    <a:lnTo>
                      <a:pt x="283675" y="49352"/>
                    </a:lnTo>
                    <a:lnTo>
                      <a:pt x="242565" y="76228"/>
                    </a:lnTo>
                    <a:lnTo>
                      <a:pt x="214922" y="98894"/>
                    </a:lnTo>
                    <a:lnTo>
                      <a:pt x="254981" y="98894"/>
                    </a:lnTo>
                    <a:lnTo>
                      <a:pt x="273362" y="84920"/>
                    </a:lnTo>
                    <a:lnTo>
                      <a:pt x="330578" y="53425"/>
                    </a:lnTo>
                    <a:lnTo>
                      <a:pt x="405168" y="29768"/>
                    </a:lnTo>
                    <a:lnTo>
                      <a:pt x="429844" y="29768"/>
                    </a:lnTo>
                    <a:lnTo>
                      <a:pt x="42984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object 55"/>
              <p:cNvSpPr/>
              <p:nvPr/>
            </p:nvSpPr>
            <p:spPr>
              <a:xfrm>
                <a:off x="5192972" y="3467961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07"/>
                    </a:lnTo>
                    <a:lnTo>
                      <a:pt x="32653" y="20826"/>
                    </a:lnTo>
                    <a:lnTo>
                      <a:pt x="82544" y="49004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2" y="38819"/>
                    </a:lnTo>
                    <a:lnTo>
                      <a:pt x="35012" y="12465"/>
                    </a:lnTo>
                    <a:lnTo>
                      <a:pt x="18000" y="57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object 56"/>
              <p:cNvSpPr/>
              <p:nvPr/>
            </p:nvSpPr>
            <p:spPr>
              <a:xfrm>
                <a:off x="5192972" y="3426044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13"/>
                    </a:lnTo>
                    <a:lnTo>
                      <a:pt x="32653" y="20832"/>
                    </a:lnTo>
                    <a:lnTo>
                      <a:pt x="82544" y="49016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2" y="38830"/>
                    </a:lnTo>
                    <a:lnTo>
                      <a:pt x="35012" y="12471"/>
                    </a:lnTo>
                    <a:lnTo>
                      <a:pt x="18000" y="5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bject 57"/>
              <p:cNvSpPr/>
              <p:nvPr/>
            </p:nvSpPr>
            <p:spPr>
              <a:xfrm>
                <a:off x="5192972" y="3383682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13"/>
                    </a:lnTo>
                    <a:lnTo>
                      <a:pt x="32653" y="20832"/>
                    </a:lnTo>
                    <a:lnTo>
                      <a:pt x="82551" y="49022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9" y="38837"/>
                    </a:lnTo>
                    <a:lnTo>
                      <a:pt x="35012" y="12466"/>
                    </a:lnTo>
                    <a:lnTo>
                      <a:pt x="18000" y="57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object 58"/>
              <p:cNvSpPr/>
              <p:nvPr/>
            </p:nvSpPr>
            <p:spPr>
              <a:xfrm>
                <a:off x="5192972" y="3341765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17"/>
                    </a:lnTo>
                    <a:lnTo>
                      <a:pt x="16757" y="14520"/>
                    </a:lnTo>
                    <a:lnTo>
                      <a:pt x="32653" y="20839"/>
                    </a:lnTo>
                    <a:lnTo>
                      <a:pt x="82544" y="49016"/>
                    </a:lnTo>
                    <a:lnTo>
                      <a:pt x="117411" y="77266"/>
                    </a:lnTo>
                    <a:lnTo>
                      <a:pt x="117411" y="65189"/>
                    </a:lnTo>
                    <a:lnTo>
                      <a:pt x="82762" y="38832"/>
                    </a:lnTo>
                    <a:lnTo>
                      <a:pt x="35012" y="12476"/>
                    </a:lnTo>
                    <a:lnTo>
                      <a:pt x="18000" y="5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object 59"/>
              <p:cNvSpPr/>
              <p:nvPr/>
            </p:nvSpPr>
            <p:spPr>
              <a:xfrm>
                <a:off x="5381594" y="3467961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63"/>
                    </a:lnTo>
                    <a:lnTo>
                      <a:pt x="20816" y="48482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60" y="70594"/>
                    </a:lnTo>
                    <a:lnTo>
                      <a:pt x="18662" y="60794"/>
                    </a:lnTo>
                    <a:lnTo>
                      <a:pt x="54584" y="36372"/>
                    </a:lnTo>
                    <a:lnTo>
                      <a:pt x="100660" y="14507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object 60"/>
              <p:cNvSpPr/>
              <p:nvPr/>
            </p:nvSpPr>
            <p:spPr>
              <a:xfrm>
                <a:off x="5381594" y="3426044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70"/>
                    </a:lnTo>
                    <a:lnTo>
                      <a:pt x="20816" y="48488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60" y="70602"/>
                    </a:lnTo>
                    <a:lnTo>
                      <a:pt x="18662" y="60806"/>
                    </a:lnTo>
                    <a:lnTo>
                      <a:pt x="54584" y="36385"/>
                    </a:lnTo>
                    <a:lnTo>
                      <a:pt x="100660" y="14513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object 61"/>
              <p:cNvSpPr/>
              <p:nvPr/>
            </p:nvSpPr>
            <p:spPr>
              <a:xfrm>
                <a:off x="5381594" y="3383682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68"/>
                    </a:lnTo>
                    <a:lnTo>
                      <a:pt x="20802" y="48498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46" y="70604"/>
                    </a:lnTo>
                    <a:lnTo>
                      <a:pt x="18643" y="60810"/>
                    </a:lnTo>
                    <a:lnTo>
                      <a:pt x="54584" y="36385"/>
                    </a:lnTo>
                    <a:lnTo>
                      <a:pt x="100660" y="14513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object 62"/>
              <p:cNvSpPr/>
              <p:nvPr/>
            </p:nvSpPr>
            <p:spPr>
              <a:xfrm>
                <a:off x="5381594" y="3341765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75"/>
                    </a:lnTo>
                    <a:lnTo>
                      <a:pt x="20816" y="48494"/>
                    </a:lnTo>
                    <a:lnTo>
                      <a:pt x="0" y="65189"/>
                    </a:lnTo>
                    <a:lnTo>
                      <a:pt x="0" y="77266"/>
                    </a:lnTo>
                    <a:lnTo>
                      <a:pt x="6760" y="70607"/>
                    </a:lnTo>
                    <a:lnTo>
                      <a:pt x="18662" y="60807"/>
                    </a:lnTo>
                    <a:lnTo>
                      <a:pt x="54584" y="36385"/>
                    </a:lnTo>
                    <a:lnTo>
                      <a:pt x="100660" y="14520"/>
                    </a:lnTo>
                    <a:lnTo>
                      <a:pt x="117424" y="9017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278256" y="4540875"/>
            <a:ext cx="2522224" cy="456085"/>
          </a:xfrm>
          <a:prstGeom prst="rect">
            <a:avLst/>
          </a:prstGeom>
          <a:noFill/>
        </p:spPr>
        <p:txBody>
          <a:bodyPr wrap="none" lIns="70673" tIns="35337" rIns="70673" bIns="35337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</a:rPr>
              <a:t>272 </a:t>
            </a:r>
            <a:r>
              <a:rPr lang="ru-RU" sz="2500" b="1" dirty="0">
                <a:solidFill>
                  <a:srgbClr val="C00000"/>
                </a:solidFill>
              </a:rPr>
              <a:t>учреждений </a:t>
            </a:r>
          </a:p>
        </p:txBody>
      </p:sp>
    </p:spTree>
    <p:extLst>
      <p:ext uri="{BB962C8B-B14F-4D97-AF65-F5344CB8AC3E}">
        <p14:creationId xmlns="" xmlns:p14="http://schemas.microsoft.com/office/powerpoint/2010/main" val="42447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" y="1"/>
            <a:ext cx="9065373" cy="5046351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862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396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026" y="4763910"/>
            <a:ext cx="1058227" cy="28394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475" y="4216202"/>
            <a:ext cx="922854" cy="805086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01"/>
            <a:ext cx="1231961" cy="533281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260" y="4577482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367" y="5021565"/>
            <a:ext cx="134325" cy="24786"/>
          </a:xfrm>
          <a:prstGeom prst="rect">
            <a:avLst/>
          </a:prstGeom>
          <a:blipFill>
            <a:blip r:embed="rId12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23"/>
            <a:ext cx="325912" cy="902835"/>
          </a:xfrm>
          <a:prstGeom prst="rect">
            <a:avLst/>
          </a:prstGeom>
          <a:blipFill>
            <a:blip r:embed="rId14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31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83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77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1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4"/>
          <p:cNvSpPr/>
          <p:nvPr/>
        </p:nvSpPr>
        <p:spPr>
          <a:xfrm>
            <a:off x="7987195" y="-898071"/>
            <a:ext cx="7103763" cy="1707488"/>
          </a:xfrm>
          <a:prstGeom prst="rect">
            <a:avLst/>
          </a:prstGeom>
          <a:blipFill>
            <a:blip r:embed="rId1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2"/>
          <p:cNvSpPr txBox="1"/>
          <p:nvPr/>
        </p:nvSpPr>
        <p:spPr>
          <a:xfrm>
            <a:off x="153785" y="1194873"/>
            <a:ext cx="8817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/>
            <a:endParaRPr lang="ru-RU" sz="1200" b="1" spc="16" dirty="0">
              <a:solidFill>
                <a:srgbClr val="4B4B4B"/>
              </a:solidFill>
              <a:latin typeface="Verdana"/>
              <a:cs typeface="Verdana"/>
            </a:endParaRPr>
          </a:p>
          <a:p>
            <a:pPr marL="9812"/>
            <a:r>
              <a:rPr lang="ru-RU" sz="1200" b="1" spc="16" dirty="0">
                <a:solidFill>
                  <a:srgbClr val="4B4B4B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53629" y="202164"/>
            <a:ext cx="8028489" cy="7007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Ресурсные центры РДШ</a:t>
            </a:r>
            <a:endParaRPr lang="ru-RU" dirty="0"/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>
          <a:xfrm>
            <a:off x="4565504" y="1072690"/>
            <a:ext cx="4056525" cy="3724132"/>
          </a:xfrm>
        </p:spPr>
        <p:txBody>
          <a:bodyPr>
            <a:normAutofit lnSpcReduction="10000"/>
          </a:bodyPr>
          <a:lstStyle/>
          <a:p>
            <a:r>
              <a:rPr lang="ru-RU" sz="1900" b="1" dirty="0"/>
              <a:t>Распоряжение</a:t>
            </a:r>
            <a:r>
              <a:rPr lang="ru-RU" sz="1900" dirty="0"/>
              <a:t> министерства  образования и науки Самарской области «Об утверждении ресурсных центров РДШ»</a:t>
            </a:r>
          </a:p>
          <a:p>
            <a:endParaRPr lang="ru-RU" sz="1900" dirty="0"/>
          </a:p>
          <a:p>
            <a:r>
              <a:rPr lang="ru-RU" sz="1900" b="1" dirty="0"/>
              <a:t>13 ресурсных центров – </a:t>
            </a:r>
            <a:r>
              <a:rPr lang="ru-RU" sz="1900" dirty="0"/>
              <a:t>учреждения дополнительного образования в образовательных округах </a:t>
            </a:r>
          </a:p>
          <a:p>
            <a:endParaRPr lang="ru-RU" sz="1900" dirty="0"/>
          </a:p>
          <a:p>
            <a:r>
              <a:rPr lang="ru-RU" sz="1900" b="1" dirty="0"/>
              <a:t>Областной ресурсный центр  РДШ </a:t>
            </a:r>
            <a:r>
              <a:rPr lang="ru-RU" sz="1900" dirty="0"/>
              <a:t>- </a:t>
            </a:r>
            <a:r>
              <a:rPr lang="ru-RU" sz="1900" b="1" dirty="0"/>
              <a:t>СДДЮТ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8" y="1035743"/>
            <a:ext cx="3493064" cy="365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363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193</Words>
  <Application>Microsoft Office PowerPoint</Application>
  <PresentationFormat>Произвольный</PresentationFormat>
  <Paragraphs>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Школы, реализующие практики  РДШ в Самарской области по образовательным округам</vt:lpstr>
      <vt:lpstr>Ресурсные центры РДШ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 Пелипенкова</dc:creator>
  <cp:lastModifiedBy>Семья</cp:lastModifiedBy>
  <cp:revision>15</cp:revision>
  <dcterms:created xsi:type="dcterms:W3CDTF">2019-08-14T09:45:54Z</dcterms:created>
  <dcterms:modified xsi:type="dcterms:W3CDTF">2019-12-27T17:08:18Z</dcterms:modified>
</cp:coreProperties>
</file>