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F480-B6DA-418E-B2E1-BE2317647EE6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946C-BB29-47BF-93B3-D0CB01C9346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F480-B6DA-418E-B2E1-BE2317647EE6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946C-BB29-47BF-93B3-D0CB01C934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F480-B6DA-418E-B2E1-BE2317647EE6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946C-BB29-47BF-93B3-D0CB01C934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F480-B6DA-418E-B2E1-BE2317647EE6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946C-BB29-47BF-93B3-D0CB01C9346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F480-B6DA-418E-B2E1-BE2317647EE6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946C-BB29-47BF-93B3-D0CB01C934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F480-B6DA-418E-B2E1-BE2317647EE6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946C-BB29-47BF-93B3-D0CB01C9346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F480-B6DA-418E-B2E1-BE2317647EE6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946C-BB29-47BF-93B3-D0CB01C9346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F480-B6DA-418E-B2E1-BE2317647EE6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946C-BB29-47BF-93B3-D0CB01C934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F480-B6DA-418E-B2E1-BE2317647EE6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946C-BB29-47BF-93B3-D0CB01C934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F480-B6DA-418E-B2E1-BE2317647EE6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946C-BB29-47BF-93B3-D0CB01C934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F480-B6DA-418E-B2E1-BE2317647EE6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946C-BB29-47BF-93B3-D0CB01C9346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09F480-B6DA-418E-B2E1-BE2317647EE6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69946C-BB29-47BF-93B3-D0CB01C934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391375" cy="2592288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Суицидальное поведение у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подростков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Семён\Desktop\img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48880"/>
            <a:ext cx="7560840" cy="423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705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Семён\Desktop\2bd342168b783828475f11c4451cce29.i1200x900x687-1200x900-760x57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173151"/>
            <a:ext cx="4195564" cy="24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404664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Тяжелым не прощаемым грехом считается самоубийство и даже мысли о нем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«Наша жизнь является высочайшим даром Божиим… начало и конец ее находятся только в его руках»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6258798"/>
            <a:ext cx="22764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Берегите своих близких</a:t>
            </a:r>
          </a:p>
        </p:txBody>
      </p:sp>
    </p:spTree>
    <p:extLst>
      <p:ext uri="{BB962C8B-B14F-4D97-AF65-F5344CB8AC3E}">
        <p14:creationId xmlns:p14="http://schemas.microsoft.com/office/powerpoint/2010/main" val="3252400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Суицид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– намеренное лишение себя жизни, или попытка нанести себе травмы, не совместимые с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жизнью.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Семён\Desktop\og_og_15296848022496234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29" y="2430436"/>
            <a:ext cx="7503734" cy="392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36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12845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Суициды делятся на три группы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Истинный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суицид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(направляется желанием умереть, не бывает спонтанным. Ему предшествует угнетенное настроение, депрессивное состояние)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Демонстративный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суицид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(не связан с желанием умереть, а является основным способом привлечения внимания к себе, к своей проблеме, позвать на помощь, начать вести диалог)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Скрытый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суицид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(косвенное самоубийство), это действие сопровождается большой вероятностью летального исхода. Это суицидально-обусловленное поведение – занятие экстремальными видами спорта, самоизоляция, употребление психотропных веществ и др.</a:t>
            </a:r>
          </a:p>
        </p:txBody>
      </p:sp>
    </p:spTree>
    <p:extLst>
      <p:ext uri="{BB962C8B-B14F-4D97-AF65-F5344CB8AC3E}">
        <p14:creationId xmlns:p14="http://schemas.microsoft.com/office/powerpoint/2010/main" val="2193124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799288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Статистика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Россия занимает 3 место в мире по количеству суицидов и 1 место по количеству подросткового суицида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30% лиц в возрасте 14-24 года имеют суицидальные намерения, 6% юношей и 10% девушек совершают суицидальные  действия.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детей и подростков, покончивших с собой, составляет 12,7% от общего числа умерших  от неестественных причин.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последние 5 лет покончили жизнь самоубийством 14157 несовершеннолетних… </a:t>
            </a:r>
          </a:p>
        </p:txBody>
      </p:sp>
    </p:spTree>
    <p:extLst>
      <p:ext uri="{BB962C8B-B14F-4D97-AF65-F5344CB8AC3E}">
        <p14:creationId xmlns:p14="http://schemas.microsoft.com/office/powerpoint/2010/main" val="159865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Внешний вид и поведение подростка часто сигнализируют о его намерениях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-тоскливое выражение лица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-тихий монотонный голос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замедленная речь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краткость ответов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отсутствие ответов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экспрессивная ускоренная речь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двигательная возбудимость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стремление к самоповреждению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неряшливый вид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агрессивное поведение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экспрессивно-патетические формы поведения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заламывание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рук, рыдания, стоны)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заторможенность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нытье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бездеятельность</a:t>
            </a:r>
          </a:p>
        </p:txBody>
      </p:sp>
      <p:pic>
        <p:nvPicPr>
          <p:cNvPr id="3074" name="Picture 2" descr="C:\Users\Семён\Desktop\6fc_jYmwmlKLnsi2wr2N_IXXXL4j3HpexhjNOf_P3YmryPKwJ94QGRtDb3Sbc6K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912" y="1308566"/>
            <a:ext cx="3812406" cy="288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2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5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Происходит нарушение психических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процессов, нарушение деятельности и эмоционального состояния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Память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 трудность запоминания текущих событий, воспоминания из прошлого, затруднение в воспоминании прошлых событий, навязчивые воспоминания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Мышление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(заторможенность мышления, мрачные мысли, навязчивые мысли о смерти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неспособность сосредоточить внимание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Нарушение деятельности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снижение работоспособности, снижение желаний, чувство неуверенности, чувство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беспомощности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Эмоциональные нарушения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скука, грусть, уныние, угрюмость, тревога, страх, безразличное отношение к себе и к окружающим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292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Мифы 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суициде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Говоря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желании покончить с собой, человек просто пытается привлечь к себе внимание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Человек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совершает самоубийство без предупреждения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Склонность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самоубийству наследуется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Самоубийцы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психически не здоровые люди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Разговор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суициде может усилить желание попрощаться с жизнью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Если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человек совершил попытку суицида значит это когда-нибудь повторится еще раз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Все действия во  время суицидальной попытки являются не продуманными, спонтанными и свидетельствуют о полном отсутствии плана действий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Если человек решил умереть его уже ничего не остановит.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073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Семён\Desktop\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212976"/>
            <a:ext cx="487828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97347"/>
            <a:ext cx="874846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Факторы оказывающие влияние на желание подростка покончить с собой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Семейные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Непонимание со стороны родителей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Конфликты с родителями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Алкоголизм родителей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Смерть родителей или близкого человека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Развод родителей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Эмоциональная депривация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Жестокое обращение, насилие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Отсутствие уважения, отсутствие теплых внутрисемейных отношений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Конфликты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 школе: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учителями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одноклассниками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Буллинг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Личностные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Безответная любовь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Отсутствие отношений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Разрыв отношений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Акцентуация характера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14775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5"/>
            <a:ext cx="84969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Сигналы об опасности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Поведенческие признаки: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аздача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ценных вещей,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прощание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внешняя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удовлетворенность, прилив энергии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письменные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указания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примирение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давними врагами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демонстрация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радикальных перемен в поведении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Словестные признаки: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словестные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предупреждения или угрозы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шутки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тему самоубийства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нездоровая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заинтересованность вопросами смерти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Ситуационные признаки: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нездоровая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обстановка в  семье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изоляция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насилие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астое пропадание в сети интернет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90819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142</TotalTime>
  <Words>543</Words>
  <Application>Microsoft Office PowerPoint</Application>
  <PresentationFormat>Экран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Суицидальное поведение у подростков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Суицидальное поведение у подростков</dc:title>
  <dc:creator>Ирина</dc:creator>
  <cp:lastModifiedBy>Ирина</cp:lastModifiedBy>
  <cp:revision>8</cp:revision>
  <dcterms:created xsi:type="dcterms:W3CDTF">2020-12-20T13:42:25Z</dcterms:created>
  <dcterms:modified xsi:type="dcterms:W3CDTF">2020-12-20T16:04:28Z</dcterms:modified>
</cp:coreProperties>
</file>